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0" r:id="rId4"/>
  </p:sldMasterIdLst>
  <p:notesMasterIdLst>
    <p:notesMasterId r:id="rId35"/>
  </p:notesMasterIdLst>
  <p:handoutMasterIdLst>
    <p:handoutMasterId r:id="rId36"/>
  </p:handoutMasterIdLst>
  <p:sldIdLst>
    <p:sldId id="275" r:id="rId5"/>
    <p:sldId id="349" r:id="rId6"/>
    <p:sldId id="350" r:id="rId7"/>
    <p:sldId id="351" r:id="rId8"/>
    <p:sldId id="352" r:id="rId9"/>
    <p:sldId id="353" r:id="rId10"/>
    <p:sldId id="354" r:id="rId11"/>
    <p:sldId id="355" r:id="rId12"/>
    <p:sldId id="356" r:id="rId13"/>
    <p:sldId id="357" r:id="rId14"/>
    <p:sldId id="358" r:id="rId15"/>
    <p:sldId id="345" r:id="rId16"/>
    <p:sldId id="313" r:id="rId17"/>
    <p:sldId id="359" r:id="rId18"/>
    <p:sldId id="369" r:id="rId19"/>
    <p:sldId id="346" r:id="rId20"/>
    <p:sldId id="362" r:id="rId21"/>
    <p:sldId id="368" r:id="rId22"/>
    <p:sldId id="366" r:id="rId23"/>
    <p:sldId id="348" r:id="rId24"/>
    <p:sldId id="367" r:id="rId25"/>
    <p:sldId id="347" r:id="rId26"/>
    <p:sldId id="360" r:id="rId27"/>
    <p:sldId id="371" r:id="rId28"/>
    <p:sldId id="372" r:id="rId29"/>
    <p:sldId id="373" r:id="rId30"/>
    <p:sldId id="361" r:id="rId31"/>
    <p:sldId id="344" r:id="rId32"/>
    <p:sldId id="374" r:id="rId33"/>
    <p:sldId id="375" r:id="rId34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2D"/>
    <a:srgbClr val="68D2DF"/>
    <a:srgbClr val="252F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8F5C49-3E48-4478-9F1F-262C9C124465}" v="1" dt="2023-04-17T10:50:58.5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0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o Joutsen" userId="caa1eab2-a685-4058-9f51-2f56ec6d3c68" providerId="ADAL" clId="{558F5C49-3E48-4478-9F1F-262C9C124465}"/>
    <pc:docChg chg="custSel addSld delSld modSld">
      <pc:chgData name="Tero Joutsen" userId="caa1eab2-a685-4058-9f51-2f56ec6d3c68" providerId="ADAL" clId="{558F5C49-3E48-4478-9F1F-262C9C124465}" dt="2023-04-17T11:02:11.733" v="3891" actId="20577"/>
      <pc:docMkLst>
        <pc:docMk/>
      </pc:docMkLst>
      <pc:sldChg chg="modSp mod">
        <pc:chgData name="Tero Joutsen" userId="caa1eab2-a685-4058-9f51-2f56ec6d3c68" providerId="ADAL" clId="{558F5C49-3E48-4478-9F1F-262C9C124465}" dt="2023-04-17T10:54:16.716" v="3180" actId="20577"/>
        <pc:sldMkLst>
          <pc:docMk/>
          <pc:sldMk cId="2770436757" sldId="344"/>
        </pc:sldMkLst>
        <pc:spChg chg="mod">
          <ac:chgData name="Tero Joutsen" userId="caa1eab2-a685-4058-9f51-2f56ec6d3c68" providerId="ADAL" clId="{558F5C49-3E48-4478-9F1F-262C9C124465}" dt="2023-04-05T11:33:25.752" v="14" actId="20577"/>
          <ac:spMkLst>
            <pc:docMk/>
            <pc:sldMk cId="2770436757" sldId="344"/>
            <ac:spMk id="2" creationId="{7D00A3F7-B482-EDD6-A14C-4988426667D7}"/>
          </ac:spMkLst>
        </pc:spChg>
        <pc:spChg chg="mod">
          <ac:chgData name="Tero Joutsen" userId="caa1eab2-a685-4058-9f51-2f56ec6d3c68" providerId="ADAL" clId="{558F5C49-3E48-4478-9F1F-262C9C124465}" dt="2023-04-17T10:54:16.716" v="3180" actId="20577"/>
          <ac:spMkLst>
            <pc:docMk/>
            <pc:sldMk cId="2770436757" sldId="344"/>
            <ac:spMk id="3" creationId="{CE75C4CF-B48D-1031-1C81-251E4493D506}"/>
          </ac:spMkLst>
        </pc:spChg>
      </pc:sldChg>
      <pc:sldChg chg="modSp mod">
        <pc:chgData name="Tero Joutsen" userId="caa1eab2-a685-4058-9f51-2f56ec6d3c68" providerId="ADAL" clId="{558F5C49-3E48-4478-9F1F-262C9C124465}" dt="2023-04-17T10:18:28.709" v="1102" actId="20577"/>
        <pc:sldMkLst>
          <pc:docMk/>
          <pc:sldMk cId="2850355969" sldId="360"/>
        </pc:sldMkLst>
        <pc:spChg chg="mod">
          <ac:chgData name="Tero Joutsen" userId="caa1eab2-a685-4058-9f51-2f56ec6d3c68" providerId="ADAL" clId="{558F5C49-3E48-4478-9F1F-262C9C124465}" dt="2023-04-17T10:11:30.917" v="142" actId="20577"/>
          <ac:spMkLst>
            <pc:docMk/>
            <pc:sldMk cId="2850355969" sldId="360"/>
            <ac:spMk id="3" creationId="{67A940EF-CA1A-5D50-5F35-EAA9BA4AFC2C}"/>
          </ac:spMkLst>
        </pc:spChg>
        <pc:spChg chg="mod">
          <ac:chgData name="Tero Joutsen" userId="caa1eab2-a685-4058-9f51-2f56ec6d3c68" providerId="ADAL" clId="{558F5C49-3E48-4478-9F1F-262C9C124465}" dt="2023-04-17T10:18:28.709" v="1102" actId="20577"/>
          <ac:spMkLst>
            <pc:docMk/>
            <pc:sldMk cId="2850355969" sldId="360"/>
            <ac:spMk id="4" creationId="{89B835A4-952C-39DC-1256-84902658249A}"/>
          </ac:spMkLst>
        </pc:spChg>
      </pc:sldChg>
      <pc:sldChg chg="modSp add del mod">
        <pc:chgData name="Tero Joutsen" userId="caa1eab2-a685-4058-9f51-2f56ec6d3c68" providerId="ADAL" clId="{558F5C49-3E48-4478-9F1F-262C9C124465}" dt="2023-04-17T10:54:48.087" v="3181" actId="47"/>
        <pc:sldMkLst>
          <pc:docMk/>
          <pc:sldMk cId="3912742607" sldId="370"/>
        </pc:sldMkLst>
        <pc:spChg chg="mod">
          <ac:chgData name="Tero Joutsen" userId="caa1eab2-a685-4058-9f51-2f56ec6d3c68" providerId="ADAL" clId="{558F5C49-3E48-4478-9F1F-262C9C124465}" dt="2023-04-05T11:35:12.644" v="131" actId="20577"/>
          <ac:spMkLst>
            <pc:docMk/>
            <pc:sldMk cId="3912742607" sldId="370"/>
            <ac:spMk id="3" creationId="{CE75C4CF-B48D-1031-1C81-251E4493D506}"/>
          </ac:spMkLst>
        </pc:spChg>
      </pc:sldChg>
      <pc:sldChg chg="modSp new mod">
        <pc:chgData name="Tero Joutsen" userId="caa1eab2-a685-4058-9f51-2f56ec6d3c68" providerId="ADAL" clId="{558F5C49-3E48-4478-9F1F-262C9C124465}" dt="2023-04-17T10:35:19.905" v="1357" actId="20577"/>
        <pc:sldMkLst>
          <pc:docMk/>
          <pc:sldMk cId="3706322641" sldId="371"/>
        </pc:sldMkLst>
        <pc:spChg chg="mod">
          <ac:chgData name="Tero Joutsen" userId="caa1eab2-a685-4058-9f51-2f56ec6d3c68" providerId="ADAL" clId="{558F5C49-3E48-4478-9F1F-262C9C124465}" dt="2023-04-17T10:19:57.652" v="1180"/>
          <ac:spMkLst>
            <pc:docMk/>
            <pc:sldMk cId="3706322641" sldId="371"/>
            <ac:spMk id="2" creationId="{C0B8DC5C-74D1-3044-0DEB-28CCFD687B04}"/>
          </ac:spMkLst>
        </pc:spChg>
        <pc:spChg chg="mod">
          <ac:chgData name="Tero Joutsen" userId="caa1eab2-a685-4058-9f51-2f56ec6d3c68" providerId="ADAL" clId="{558F5C49-3E48-4478-9F1F-262C9C124465}" dt="2023-04-17T10:35:19.905" v="1357" actId="20577"/>
          <ac:spMkLst>
            <pc:docMk/>
            <pc:sldMk cId="3706322641" sldId="371"/>
            <ac:spMk id="3" creationId="{C9201247-A7FB-9517-0613-69D5AC7889D5}"/>
          </ac:spMkLst>
        </pc:spChg>
      </pc:sldChg>
      <pc:sldChg chg="modSp new mod">
        <pc:chgData name="Tero Joutsen" userId="caa1eab2-a685-4058-9f51-2f56ec6d3c68" providerId="ADAL" clId="{558F5C49-3E48-4478-9F1F-262C9C124465}" dt="2023-04-17T10:42:27.015" v="2259" actId="20577"/>
        <pc:sldMkLst>
          <pc:docMk/>
          <pc:sldMk cId="1891794728" sldId="372"/>
        </pc:sldMkLst>
        <pc:spChg chg="mod">
          <ac:chgData name="Tero Joutsen" userId="caa1eab2-a685-4058-9f51-2f56ec6d3c68" providerId="ADAL" clId="{558F5C49-3E48-4478-9F1F-262C9C124465}" dt="2023-04-17T10:35:45.118" v="1376" actId="20577"/>
          <ac:spMkLst>
            <pc:docMk/>
            <pc:sldMk cId="1891794728" sldId="372"/>
            <ac:spMk id="2" creationId="{B8F675E0-330F-243A-2F0D-08EFF6C434F5}"/>
          </ac:spMkLst>
        </pc:spChg>
        <pc:spChg chg="mod">
          <ac:chgData name="Tero Joutsen" userId="caa1eab2-a685-4058-9f51-2f56ec6d3c68" providerId="ADAL" clId="{558F5C49-3E48-4478-9F1F-262C9C124465}" dt="2023-04-17T10:42:27.015" v="2259" actId="20577"/>
          <ac:spMkLst>
            <pc:docMk/>
            <pc:sldMk cId="1891794728" sldId="372"/>
            <ac:spMk id="3" creationId="{F4F345DA-CCDA-A9B0-726F-96E731336DDF}"/>
          </ac:spMkLst>
        </pc:spChg>
      </pc:sldChg>
      <pc:sldChg chg="modSp add mod">
        <pc:chgData name="Tero Joutsen" userId="caa1eab2-a685-4058-9f51-2f56ec6d3c68" providerId="ADAL" clId="{558F5C49-3E48-4478-9F1F-262C9C124465}" dt="2023-04-17T10:44:43.133" v="2519" actId="20577"/>
        <pc:sldMkLst>
          <pc:docMk/>
          <pc:sldMk cId="2333321590" sldId="373"/>
        </pc:sldMkLst>
        <pc:spChg chg="mod">
          <ac:chgData name="Tero Joutsen" userId="caa1eab2-a685-4058-9f51-2f56ec6d3c68" providerId="ADAL" clId="{558F5C49-3E48-4478-9F1F-262C9C124465}" dt="2023-04-17T10:44:43.133" v="2519" actId="20577"/>
          <ac:spMkLst>
            <pc:docMk/>
            <pc:sldMk cId="2333321590" sldId="373"/>
            <ac:spMk id="3" creationId="{F4F345DA-CCDA-A9B0-726F-96E731336DDF}"/>
          </ac:spMkLst>
        </pc:spChg>
      </pc:sldChg>
      <pc:sldChg chg="modSp new mod">
        <pc:chgData name="Tero Joutsen" userId="caa1eab2-a685-4058-9f51-2f56ec6d3c68" providerId="ADAL" clId="{558F5C49-3E48-4478-9F1F-262C9C124465}" dt="2023-04-17T10:59:51.256" v="3784" actId="20577"/>
        <pc:sldMkLst>
          <pc:docMk/>
          <pc:sldMk cId="3685056126" sldId="374"/>
        </pc:sldMkLst>
        <pc:spChg chg="mod">
          <ac:chgData name="Tero Joutsen" userId="caa1eab2-a685-4058-9f51-2f56ec6d3c68" providerId="ADAL" clId="{558F5C49-3E48-4478-9F1F-262C9C124465}" dt="2023-04-17T10:55:21.126" v="3202" actId="20577"/>
          <ac:spMkLst>
            <pc:docMk/>
            <pc:sldMk cId="3685056126" sldId="374"/>
            <ac:spMk id="2" creationId="{186516C8-EA05-C88F-7C61-D8E3CEAF423E}"/>
          </ac:spMkLst>
        </pc:spChg>
        <pc:spChg chg="mod">
          <ac:chgData name="Tero Joutsen" userId="caa1eab2-a685-4058-9f51-2f56ec6d3c68" providerId="ADAL" clId="{558F5C49-3E48-4478-9F1F-262C9C124465}" dt="2023-04-17T10:59:51.256" v="3784" actId="20577"/>
          <ac:spMkLst>
            <pc:docMk/>
            <pc:sldMk cId="3685056126" sldId="374"/>
            <ac:spMk id="3" creationId="{2A002E37-C23C-6EBF-8FD6-0225FE63BF38}"/>
          </ac:spMkLst>
        </pc:spChg>
      </pc:sldChg>
      <pc:sldChg chg="modSp add mod">
        <pc:chgData name="Tero Joutsen" userId="caa1eab2-a685-4058-9f51-2f56ec6d3c68" providerId="ADAL" clId="{558F5C49-3E48-4478-9F1F-262C9C124465}" dt="2023-04-17T11:02:11.733" v="3891" actId="20577"/>
        <pc:sldMkLst>
          <pc:docMk/>
          <pc:sldMk cId="1312252995" sldId="375"/>
        </pc:sldMkLst>
        <pc:spChg chg="mod">
          <ac:chgData name="Tero Joutsen" userId="caa1eab2-a685-4058-9f51-2f56ec6d3c68" providerId="ADAL" clId="{558F5C49-3E48-4478-9F1F-262C9C124465}" dt="2023-04-17T11:02:11.733" v="3891" actId="20577"/>
          <ac:spMkLst>
            <pc:docMk/>
            <pc:sldMk cId="1312252995" sldId="375"/>
            <ac:spMk id="3" creationId="{2A002E37-C23C-6EBF-8FD6-0225FE63BF38}"/>
          </ac:spMkLst>
        </pc:spChg>
      </pc:sldChg>
    </pc:docChg>
  </pc:docChgLst>
  <pc:docChgLst>
    <pc:chgData name="Tero Joutsen" userId="caa1eab2-a685-4058-9f51-2f56ec6d3c68" providerId="ADAL" clId="{4DEC4350-5E03-4A81-814B-25595A39B3EF}"/>
    <pc:docChg chg="custSel addSld delSld modSld sldOrd addMainMaster delMainMaster">
      <pc:chgData name="Tero Joutsen" userId="caa1eab2-a685-4058-9f51-2f56ec6d3c68" providerId="ADAL" clId="{4DEC4350-5E03-4A81-814B-25595A39B3EF}" dt="2022-11-10T11:36:21.776" v="158" actId="20577"/>
      <pc:docMkLst>
        <pc:docMk/>
      </pc:docMkLst>
      <pc:sldChg chg="modSp mod">
        <pc:chgData name="Tero Joutsen" userId="caa1eab2-a685-4058-9f51-2f56ec6d3c68" providerId="ADAL" clId="{4DEC4350-5E03-4A81-814B-25595A39B3EF}" dt="2022-11-10T11:29:00.328" v="1" actId="20577"/>
        <pc:sldMkLst>
          <pc:docMk/>
          <pc:sldMk cId="3062836859" sldId="275"/>
        </pc:sldMkLst>
        <pc:spChg chg="mod">
          <ac:chgData name="Tero Joutsen" userId="caa1eab2-a685-4058-9f51-2f56ec6d3c68" providerId="ADAL" clId="{4DEC4350-5E03-4A81-814B-25595A39B3EF}" dt="2022-11-10T11:29:00.328" v="1" actId="20577"/>
          <ac:spMkLst>
            <pc:docMk/>
            <pc:sldMk cId="3062836859" sldId="275"/>
            <ac:spMk id="6" creationId="{A99E17BD-FB78-F871-FB73-E97323CBE326}"/>
          </ac:spMkLst>
        </pc:spChg>
      </pc:sldChg>
      <pc:sldChg chg="del ord">
        <pc:chgData name="Tero Joutsen" userId="caa1eab2-a685-4058-9f51-2f56ec6d3c68" providerId="ADAL" clId="{4DEC4350-5E03-4A81-814B-25595A39B3EF}" dt="2022-11-10T11:32:35.414" v="32" actId="47"/>
        <pc:sldMkLst>
          <pc:docMk/>
          <pc:sldMk cId="1335559778" sldId="276"/>
        </pc:sldMkLst>
      </pc:sldChg>
      <pc:sldChg chg="modSp del mod">
        <pc:chgData name="Tero Joutsen" userId="caa1eab2-a685-4058-9f51-2f56ec6d3c68" providerId="ADAL" clId="{4DEC4350-5E03-4A81-814B-25595A39B3EF}" dt="2022-11-10T11:32:35.052" v="31" actId="47"/>
        <pc:sldMkLst>
          <pc:docMk/>
          <pc:sldMk cId="2585078626" sldId="279"/>
        </pc:sldMkLst>
        <pc:spChg chg="mod">
          <ac:chgData name="Tero Joutsen" userId="caa1eab2-a685-4058-9f51-2f56ec6d3c68" providerId="ADAL" clId="{4DEC4350-5E03-4A81-814B-25595A39B3EF}" dt="2022-11-10T11:29:39.390" v="28" actId="20577"/>
          <ac:spMkLst>
            <pc:docMk/>
            <pc:sldMk cId="2585078626" sldId="279"/>
            <ac:spMk id="3" creationId="{3C3D20D4-D238-452A-BBBA-2C4DA518F4A6}"/>
          </ac:spMkLst>
        </pc:spChg>
      </pc:sldChg>
      <pc:sldChg chg="del">
        <pc:chgData name="Tero Joutsen" userId="caa1eab2-a685-4058-9f51-2f56ec6d3c68" providerId="ADAL" clId="{4DEC4350-5E03-4A81-814B-25595A39B3EF}" dt="2022-11-10T11:32:35.806" v="33" actId="47"/>
        <pc:sldMkLst>
          <pc:docMk/>
          <pc:sldMk cId="289966411" sldId="280"/>
        </pc:sldMkLst>
      </pc:sldChg>
      <pc:sldChg chg="del">
        <pc:chgData name="Tero Joutsen" userId="caa1eab2-a685-4058-9f51-2f56ec6d3c68" providerId="ADAL" clId="{4DEC4350-5E03-4A81-814B-25595A39B3EF}" dt="2022-11-10T11:32:36.570" v="35" actId="47"/>
        <pc:sldMkLst>
          <pc:docMk/>
          <pc:sldMk cId="2951753129" sldId="282"/>
        </pc:sldMkLst>
      </pc:sldChg>
      <pc:sldChg chg="del">
        <pc:chgData name="Tero Joutsen" userId="caa1eab2-a685-4058-9f51-2f56ec6d3c68" providerId="ADAL" clId="{4DEC4350-5E03-4A81-814B-25595A39B3EF}" dt="2022-11-10T11:32:36.973" v="36" actId="47"/>
        <pc:sldMkLst>
          <pc:docMk/>
          <pc:sldMk cId="2101015082" sldId="283"/>
        </pc:sldMkLst>
      </pc:sldChg>
      <pc:sldChg chg="del">
        <pc:chgData name="Tero Joutsen" userId="caa1eab2-a685-4058-9f51-2f56ec6d3c68" providerId="ADAL" clId="{4DEC4350-5E03-4A81-814B-25595A39B3EF}" dt="2022-11-10T11:32:37.366" v="37" actId="47"/>
        <pc:sldMkLst>
          <pc:docMk/>
          <pc:sldMk cId="3351266030" sldId="284"/>
        </pc:sldMkLst>
      </pc:sldChg>
      <pc:sldChg chg="del">
        <pc:chgData name="Tero Joutsen" userId="caa1eab2-a685-4058-9f51-2f56ec6d3c68" providerId="ADAL" clId="{4DEC4350-5E03-4A81-814B-25595A39B3EF}" dt="2022-11-10T11:32:37.737" v="38" actId="47"/>
        <pc:sldMkLst>
          <pc:docMk/>
          <pc:sldMk cId="249445526" sldId="285"/>
        </pc:sldMkLst>
      </pc:sldChg>
      <pc:sldChg chg="del">
        <pc:chgData name="Tero Joutsen" userId="caa1eab2-a685-4058-9f51-2f56ec6d3c68" providerId="ADAL" clId="{4DEC4350-5E03-4A81-814B-25595A39B3EF}" dt="2022-11-10T11:32:38.141" v="39" actId="47"/>
        <pc:sldMkLst>
          <pc:docMk/>
          <pc:sldMk cId="2434881763" sldId="286"/>
        </pc:sldMkLst>
      </pc:sldChg>
      <pc:sldChg chg="del">
        <pc:chgData name="Tero Joutsen" userId="caa1eab2-a685-4058-9f51-2f56ec6d3c68" providerId="ADAL" clId="{4DEC4350-5E03-4A81-814B-25595A39B3EF}" dt="2022-11-10T11:32:41.501" v="50" actId="47"/>
        <pc:sldMkLst>
          <pc:docMk/>
          <pc:sldMk cId="3821816433" sldId="288"/>
        </pc:sldMkLst>
      </pc:sldChg>
      <pc:sldChg chg="del">
        <pc:chgData name="Tero Joutsen" userId="caa1eab2-a685-4058-9f51-2f56ec6d3c68" providerId="ADAL" clId="{4DEC4350-5E03-4A81-814B-25595A39B3EF}" dt="2022-11-10T11:32:40.969" v="48" actId="47"/>
        <pc:sldMkLst>
          <pc:docMk/>
          <pc:sldMk cId="3337751262" sldId="289"/>
        </pc:sldMkLst>
      </pc:sldChg>
      <pc:sldChg chg="del">
        <pc:chgData name="Tero Joutsen" userId="caa1eab2-a685-4058-9f51-2f56ec6d3c68" providerId="ADAL" clId="{4DEC4350-5E03-4A81-814B-25595A39B3EF}" dt="2022-11-10T11:32:41.769" v="51" actId="47"/>
        <pc:sldMkLst>
          <pc:docMk/>
          <pc:sldMk cId="1280879830" sldId="290"/>
        </pc:sldMkLst>
      </pc:sldChg>
      <pc:sldChg chg="del">
        <pc:chgData name="Tero Joutsen" userId="caa1eab2-a685-4058-9f51-2f56ec6d3c68" providerId="ADAL" clId="{4DEC4350-5E03-4A81-814B-25595A39B3EF}" dt="2022-11-10T11:32:42.019" v="52" actId="47"/>
        <pc:sldMkLst>
          <pc:docMk/>
          <pc:sldMk cId="981289843" sldId="291"/>
        </pc:sldMkLst>
      </pc:sldChg>
      <pc:sldChg chg="del">
        <pc:chgData name="Tero Joutsen" userId="caa1eab2-a685-4058-9f51-2f56ec6d3c68" providerId="ADAL" clId="{4DEC4350-5E03-4A81-814B-25595A39B3EF}" dt="2022-11-10T11:32:41.231" v="49" actId="47"/>
        <pc:sldMkLst>
          <pc:docMk/>
          <pc:sldMk cId="50332140" sldId="292"/>
        </pc:sldMkLst>
      </pc:sldChg>
      <pc:sldChg chg="del">
        <pc:chgData name="Tero Joutsen" userId="caa1eab2-a685-4058-9f51-2f56ec6d3c68" providerId="ADAL" clId="{4DEC4350-5E03-4A81-814B-25595A39B3EF}" dt="2022-11-10T11:32:46.878" v="58" actId="47"/>
        <pc:sldMkLst>
          <pc:docMk/>
          <pc:sldMk cId="3539877406" sldId="298"/>
        </pc:sldMkLst>
      </pc:sldChg>
      <pc:sldChg chg="del">
        <pc:chgData name="Tero Joutsen" userId="caa1eab2-a685-4058-9f51-2f56ec6d3c68" providerId="ADAL" clId="{4DEC4350-5E03-4A81-814B-25595A39B3EF}" dt="2022-11-10T11:32:46.148" v="56" actId="47"/>
        <pc:sldMkLst>
          <pc:docMk/>
          <pc:sldMk cId="2468516052" sldId="299"/>
        </pc:sldMkLst>
      </pc:sldChg>
      <pc:sldChg chg="del">
        <pc:chgData name="Tero Joutsen" userId="caa1eab2-a685-4058-9f51-2f56ec6d3c68" providerId="ADAL" clId="{4DEC4350-5E03-4A81-814B-25595A39B3EF}" dt="2022-11-10T11:32:46.544" v="57" actId="47"/>
        <pc:sldMkLst>
          <pc:docMk/>
          <pc:sldMk cId="743890758" sldId="300"/>
        </pc:sldMkLst>
      </pc:sldChg>
      <pc:sldChg chg="del">
        <pc:chgData name="Tero Joutsen" userId="caa1eab2-a685-4058-9f51-2f56ec6d3c68" providerId="ADAL" clId="{4DEC4350-5E03-4A81-814B-25595A39B3EF}" dt="2022-11-10T11:32:45.746" v="55" actId="47"/>
        <pc:sldMkLst>
          <pc:docMk/>
          <pc:sldMk cId="2600532286" sldId="301"/>
        </pc:sldMkLst>
      </pc:sldChg>
      <pc:sldChg chg="del">
        <pc:chgData name="Tero Joutsen" userId="caa1eab2-a685-4058-9f51-2f56ec6d3c68" providerId="ADAL" clId="{4DEC4350-5E03-4A81-814B-25595A39B3EF}" dt="2022-11-10T11:32:38.827" v="41" actId="47"/>
        <pc:sldMkLst>
          <pc:docMk/>
          <pc:sldMk cId="4260859310" sldId="305"/>
        </pc:sldMkLst>
      </pc:sldChg>
      <pc:sldChg chg="del">
        <pc:chgData name="Tero Joutsen" userId="caa1eab2-a685-4058-9f51-2f56ec6d3c68" providerId="ADAL" clId="{4DEC4350-5E03-4A81-814B-25595A39B3EF}" dt="2022-11-10T11:32:39.167" v="42" actId="47"/>
        <pc:sldMkLst>
          <pc:docMk/>
          <pc:sldMk cId="1305338912" sldId="306"/>
        </pc:sldMkLst>
      </pc:sldChg>
      <pc:sldChg chg="del">
        <pc:chgData name="Tero Joutsen" userId="caa1eab2-a685-4058-9f51-2f56ec6d3c68" providerId="ADAL" clId="{4DEC4350-5E03-4A81-814B-25595A39B3EF}" dt="2022-11-10T11:32:39.445" v="43" actId="47"/>
        <pc:sldMkLst>
          <pc:docMk/>
          <pc:sldMk cId="1278716269" sldId="307"/>
        </pc:sldMkLst>
      </pc:sldChg>
      <pc:sldChg chg="del">
        <pc:chgData name="Tero Joutsen" userId="caa1eab2-a685-4058-9f51-2f56ec6d3c68" providerId="ADAL" clId="{4DEC4350-5E03-4A81-814B-25595A39B3EF}" dt="2022-11-10T11:32:39.736" v="44" actId="47"/>
        <pc:sldMkLst>
          <pc:docMk/>
          <pc:sldMk cId="3214907109" sldId="308"/>
        </pc:sldMkLst>
      </pc:sldChg>
      <pc:sldChg chg="del">
        <pc:chgData name="Tero Joutsen" userId="caa1eab2-a685-4058-9f51-2f56ec6d3c68" providerId="ADAL" clId="{4DEC4350-5E03-4A81-814B-25595A39B3EF}" dt="2022-11-10T11:32:40.278" v="46" actId="47"/>
        <pc:sldMkLst>
          <pc:docMk/>
          <pc:sldMk cId="334570863" sldId="309"/>
        </pc:sldMkLst>
      </pc:sldChg>
      <pc:sldChg chg="del">
        <pc:chgData name="Tero Joutsen" userId="caa1eab2-a685-4058-9f51-2f56ec6d3c68" providerId="ADAL" clId="{4DEC4350-5E03-4A81-814B-25595A39B3EF}" dt="2022-11-10T11:32:36.170" v="34" actId="47"/>
        <pc:sldMkLst>
          <pc:docMk/>
          <pc:sldMk cId="2788378123" sldId="310"/>
        </pc:sldMkLst>
      </pc:sldChg>
      <pc:sldChg chg="del">
        <pc:chgData name="Tero Joutsen" userId="caa1eab2-a685-4058-9f51-2f56ec6d3c68" providerId="ADAL" clId="{4DEC4350-5E03-4A81-814B-25595A39B3EF}" dt="2022-11-10T11:32:40.692" v="47" actId="47"/>
        <pc:sldMkLst>
          <pc:docMk/>
          <pc:sldMk cId="625712503" sldId="311"/>
        </pc:sldMkLst>
      </pc:sldChg>
      <pc:sldChg chg="del">
        <pc:chgData name="Tero Joutsen" userId="caa1eab2-a685-4058-9f51-2f56ec6d3c68" providerId="ADAL" clId="{4DEC4350-5E03-4A81-814B-25595A39B3EF}" dt="2022-11-10T11:32:38.487" v="40" actId="47"/>
        <pc:sldMkLst>
          <pc:docMk/>
          <pc:sldMk cId="316753622" sldId="312"/>
        </pc:sldMkLst>
      </pc:sldChg>
      <pc:sldChg chg="modSp mod ord">
        <pc:chgData name="Tero Joutsen" userId="caa1eab2-a685-4058-9f51-2f56ec6d3c68" providerId="ADAL" clId="{4DEC4350-5E03-4A81-814B-25595A39B3EF}" dt="2022-11-10T11:33:06.212" v="72" actId="20577"/>
        <pc:sldMkLst>
          <pc:docMk/>
          <pc:sldMk cId="2207369562" sldId="313"/>
        </pc:sldMkLst>
        <pc:spChg chg="mod">
          <ac:chgData name="Tero Joutsen" userId="caa1eab2-a685-4058-9f51-2f56ec6d3c68" providerId="ADAL" clId="{4DEC4350-5E03-4A81-814B-25595A39B3EF}" dt="2022-11-10T11:33:06.212" v="72" actId="20577"/>
          <ac:spMkLst>
            <pc:docMk/>
            <pc:sldMk cId="2207369562" sldId="313"/>
            <ac:spMk id="6" creationId="{A99E17BD-FB78-F871-FB73-E97323CBE326}"/>
          </ac:spMkLst>
        </pc:spChg>
      </pc:sldChg>
      <pc:sldChg chg="del">
        <pc:chgData name="Tero Joutsen" userId="caa1eab2-a685-4058-9f51-2f56ec6d3c68" providerId="ADAL" clId="{4DEC4350-5E03-4A81-814B-25595A39B3EF}" dt="2022-11-10T11:32:39.996" v="45" actId="47"/>
        <pc:sldMkLst>
          <pc:docMk/>
          <pc:sldMk cId="1847474791" sldId="314"/>
        </pc:sldMkLst>
      </pc:sldChg>
      <pc:sldChg chg="del">
        <pc:chgData name="Tero Joutsen" userId="caa1eab2-a685-4058-9f51-2f56ec6d3c68" providerId="ADAL" clId="{4DEC4350-5E03-4A81-814B-25595A39B3EF}" dt="2022-11-10T11:32:42.352" v="53" actId="47"/>
        <pc:sldMkLst>
          <pc:docMk/>
          <pc:sldMk cId="215647459" sldId="315"/>
        </pc:sldMkLst>
      </pc:sldChg>
      <pc:sldChg chg="del">
        <pc:chgData name="Tero Joutsen" userId="caa1eab2-a685-4058-9f51-2f56ec6d3c68" providerId="ADAL" clId="{4DEC4350-5E03-4A81-814B-25595A39B3EF}" dt="2022-11-10T11:32:45.212" v="54" actId="47"/>
        <pc:sldMkLst>
          <pc:docMk/>
          <pc:sldMk cId="318248318" sldId="316"/>
        </pc:sldMkLst>
      </pc:sldChg>
      <pc:sldChg chg="del">
        <pc:chgData name="Tero Joutsen" userId="caa1eab2-a685-4058-9f51-2f56ec6d3c68" providerId="ADAL" clId="{4DEC4350-5E03-4A81-814B-25595A39B3EF}" dt="2022-11-10T11:32:47.197" v="59" actId="47"/>
        <pc:sldMkLst>
          <pc:docMk/>
          <pc:sldMk cId="547119983" sldId="339"/>
        </pc:sldMkLst>
      </pc:sldChg>
      <pc:sldChg chg="del">
        <pc:chgData name="Tero Joutsen" userId="caa1eab2-a685-4058-9f51-2f56ec6d3c68" providerId="ADAL" clId="{4DEC4350-5E03-4A81-814B-25595A39B3EF}" dt="2022-11-10T11:32:47.529" v="60" actId="47"/>
        <pc:sldMkLst>
          <pc:docMk/>
          <pc:sldMk cId="1467975734" sldId="340"/>
        </pc:sldMkLst>
      </pc:sldChg>
      <pc:sldChg chg="del">
        <pc:chgData name="Tero Joutsen" userId="caa1eab2-a685-4058-9f51-2f56ec6d3c68" providerId="ADAL" clId="{4DEC4350-5E03-4A81-814B-25595A39B3EF}" dt="2022-11-10T11:32:47.868" v="61" actId="47"/>
        <pc:sldMkLst>
          <pc:docMk/>
          <pc:sldMk cId="828099637" sldId="341"/>
        </pc:sldMkLst>
      </pc:sldChg>
      <pc:sldChg chg="del">
        <pc:chgData name="Tero Joutsen" userId="caa1eab2-a685-4058-9f51-2f56ec6d3c68" providerId="ADAL" clId="{4DEC4350-5E03-4A81-814B-25595A39B3EF}" dt="2022-11-10T11:32:48.256" v="62" actId="47"/>
        <pc:sldMkLst>
          <pc:docMk/>
          <pc:sldMk cId="657036093" sldId="342"/>
        </pc:sldMkLst>
      </pc:sldChg>
      <pc:sldChg chg="del">
        <pc:chgData name="Tero Joutsen" userId="caa1eab2-a685-4058-9f51-2f56ec6d3c68" providerId="ADAL" clId="{4DEC4350-5E03-4A81-814B-25595A39B3EF}" dt="2022-11-10T11:32:49.167" v="63" actId="47"/>
        <pc:sldMkLst>
          <pc:docMk/>
          <pc:sldMk cId="3800645206" sldId="343"/>
        </pc:sldMkLst>
      </pc:sldChg>
      <pc:sldChg chg="add ord">
        <pc:chgData name="Tero Joutsen" userId="caa1eab2-a685-4058-9f51-2f56ec6d3c68" providerId="ADAL" clId="{4DEC4350-5E03-4A81-814B-25595A39B3EF}" dt="2022-11-10T11:32:56.664" v="66"/>
        <pc:sldMkLst>
          <pc:docMk/>
          <pc:sldMk cId="326429051" sldId="345"/>
        </pc:sldMkLst>
      </pc:sldChg>
      <pc:sldChg chg="add">
        <pc:chgData name="Tero Joutsen" userId="caa1eab2-a685-4058-9f51-2f56ec6d3c68" providerId="ADAL" clId="{4DEC4350-5E03-4A81-814B-25595A39B3EF}" dt="2022-11-10T11:32:59.153" v="67" actId="2890"/>
        <pc:sldMkLst>
          <pc:docMk/>
          <pc:sldMk cId="1561768991" sldId="346"/>
        </pc:sldMkLst>
      </pc:sldChg>
      <pc:sldChg chg="add">
        <pc:chgData name="Tero Joutsen" userId="caa1eab2-a685-4058-9f51-2f56ec6d3c68" providerId="ADAL" clId="{4DEC4350-5E03-4A81-814B-25595A39B3EF}" dt="2022-11-10T11:33:01.956" v="68" actId="2890"/>
        <pc:sldMkLst>
          <pc:docMk/>
          <pc:sldMk cId="823687548" sldId="347"/>
        </pc:sldMkLst>
      </pc:sldChg>
      <pc:sldChg chg="add del">
        <pc:chgData name="Tero Joutsen" userId="caa1eab2-a685-4058-9f51-2f56ec6d3c68" providerId="ADAL" clId="{4DEC4350-5E03-4A81-814B-25595A39B3EF}" dt="2022-11-10T11:34:08.457" v="95" actId="47"/>
        <pc:sldMkLst>
          <pc:docMk/>
          <pc:sldMk cId="1804977746" sldId="348"/>
        </pc:sldMkLst>
      </pc:sldChg>
      <pc:sldChg chg="addSp delSp modSp add mod modClrScheme chgLayout">
        <pc:chgData name="Tero Joutsen" userId="caa1eab2-a685-4058-9f51-2f56ec6d3c68" providerId="ADAL" clId="{4DEC4350-5E03-4A81-814B-25595A39B3EF}" dt="2022-11-10T11:34:13.393" v="96" actId="700"/>
        <pc:sldMkLst>
          <pc:docMk/>
          <pc:sldMk cId="1335559778" sldId="349"/>
        </pc:sldMkLst>
        <pc:spChg chg="del mod ord">
          <ac:chgData name="Tero Joutsen" userId="caa1eab2-a685-4058-9f51-2f56ec6d3c68" providerId="ADAL" clId="{4DEC4350-5E03-4A81-814B-25595A39B3EF}" dt="2022-11-10T11:34:13.393" v="96" actId="700"/>
          <ac:spMkLst>
            <pc:docMk/>
            <pc:sldMk cId="1335559778" sldId="349"/>
            <ac:spMk id="2" creationId="{38571ADC-E283-46AA-AF39-4E2F09D8B1A7}"/>
          </ac:spMkLst>
        </pc:spChg>
        <pc:spChg chg="del mod ord">
          <ac:chgData name="Tero Joutsen" userId="caa1eab2-a685-4058-9f51-2f56ec6d3c68" providerId="ADAL" clId="{4DEC4350-5E03-4A81-814B-25595A39B3EF}" dt="2022-11-10T11:34:13.393" v="96" actId="700"/>
          <ac:spMkLst>
            <pc:docMk/>
            <pc:sldMk cId="1335559778" sldId="349"/>
            <ac:spMk id="3" creationId="{D891465F-B1E6-4147-B0C6-D85C80DCBFBD}"/>
          </ac:spMkLst>
        </pc:spChg>
        <pc:spChg chg="add mod ord">
          <ac:chgData name="Tero Joutsen" userId="caa1eab2-a685-4058-9f51-2f56ec6d3c68" providerId="ADAL" clId="{4DEC4350-5E03-4A81-814B-25595A39B3EF}" dt="2022-11-10T11:34:13.393" v="96" actId="700"/>
          <ac:spMkLst>
            <pc:docMk/>
            <pc:sldMk cId="1335559778" sldId="349"/>
            <ac:spMk id="11" creationId="{0BCC357E-8C88-A260-FB2E-077D59B770A2}"/>
          </ac:spMkLst>
        </pc:spChg>
        <pc:spChg chg="add mod ord">
          <ac:chgData name="Tero Joutsen" userId="caa1eab2-a685-4058-9f51-2f56ec6d3c68" providerId="ADAL" clId="{4DEC4350-5E03-4A81-814B-25595A39B3EF}" dt="2022-11-10T11:34:13.393" v="96" actId="700"/>
          <ac:spMkLst>
            <pc:docMk/>
            <pc:sldMk cId="1335559778" sldId="349"/>
            <ac:spMk id="13" creationId="{AC2BFEDF-EA45-95C4-AAE7-7671C2AD4BBE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4:17.288" v="97" actId="700"/>
        <pc:sldMkLst>
          <pc:docMk/>
          <pc:sldMk cId="2585078626" sldId="350"/>
        </pc:sldMkLst>
        <pc:spChg chg="mod ord">
          <ac:chgData name="Tero Joutsen" userId="caa1eab2-a685-4058-9f51-2f56ec6d3c68" providerId="ADAL" clId="{4DEC4350-5E03-4A81-814B-25595A39B3EF}" dt="2022-11-10T11:34:17.288" v="97" actId="700"/>
          <ac:spMkLst>
            <pc:docMk/>
            <pc:sldMk cId="2585078626" sldId="350"/>
            <ac:spMk id="2" creationId="{2E67A529-06B3-424D-84CD-50A3AC509FA1}"/>
          </ac:spMkLst>
        </pc:spChg>
        <pc:spChg chg="mod ord">
          <ac:chgData name="Tero Joutsen" userId="caa1eab2-a685-4058-9f51-2f56ec6d3c68" providerId="ADAL" clId="{4DEC4350-5E03-4A81-814B-25595A39B3EF}" dt="2022-11-10T11:34:17.288" v="97" actId="700"/>
          <ac:spMkLst>
            <pc:docMk/>
            <pc:sldMk cId="2585078626" sldId="350"/>
            <ac:spMk id="3" creationId="{3C3D20D4-D238-452A-BBBA-2C4DA518F4A6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4:24.783" v="98" actId="700"/>
        <pc:sldMkLst>
          <pc:docMk/>
          <pc:sldMk cId="4260859310" sldId="351"/>
        </pc:sldMkLst>
        <pc:spChg chg="mod ord">
          <ac:chgData name="Tero Joutsen" userId="caa1eab2-a685-4058-9f51-2f56ec6d3c68" providerId="ADAL" clId="{4DEC4350-5E03-4A81-814B-25595A39B3EF}" dt="2022-11-10T11:34:24.783" v="98" actId="700"/>
          <ac:spMkLst>
            <pc:docMk/>
            <pc:sldMk cId="4260859310" sldId="351"/>
            <ac:spMk id="2" creationId="{6CCD4168-C9F3-4CFB-A841-3ACD59A049EC}"/>
          </ac:spMkLst>
        </pc:spChg>
        <pc:spChg chg="mod ord">
          <ac:chgData name="Tero Joutsen" userId="caa1eab2-a685-4058-9f51-2f56ec6d3c68" providerId="ADAL" clId="{4DEC4350-5E03-4A81-814B-25595A39B3EF}" dt="2022-11-10T11:34:24.783" v="98" actId="700"/>
          <ac:spMkLst>
            <pc:docMk/>
            <pc:sldMk cId="4260859310" sldId="351"/>
            <ac:spMk id="3" creationId="{E325F7E5-5CAF-4CCA-B6E3-34E44A38F74B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4:28.606" v="100" actId="27636"/>
        <pc:sldMkLst>
          <pc:docMk/>
          <pc:sldMk cId="1305338912" sldId="352"/>
        </pc:sldMkLst>
        <pc:spChg chg="mod ord">
          <ac:chgData name="Tero Joutsen" userId="caa1eab2-a685-4058-9f51-2f56ec6d3c68" providerId="ADAL" clId="{4DEC4350-5E03-4A81-814B-25595A39B3EF}" dt="2022-11-10T11:34:28.588" v="99" actId="700"/>
          <ac:spMkLst>
            <pc:docMk/>
            <pc:sldMk cId="1305338912" sldId="352"/>
            <ac:spMk id="2" creationId="{6CCD4168-C9F3-4CFB-A841-3ACD59A049EC}"/>
          </ac:spMkLst>
        </pc:spChg>
        <pc:spChg chg="mod ord">
          <ac:chgData name="Tero Joutsen" userId="caa1eab2-a685-4058-9f51-2f56ec6d3c68" providerId="ADAL" clId="{4DEC4350-5E03-4A81-814B-25595A39B3EF}" dt="2022-11-10T11:34:28.606" v="100" actId="27636"/>
          <ac:spMkLst>
            <pc:docMk/>
            <pc:sldMk cId="1305338912" sldId="352"/>
            <ac:spMk id="3" creationId="{E325F7E5-5CAF-4CCA-B6E3-34E44A38F74B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4:34.764" v="102" actId="27636"/>
        <pc:sldMkLst>
          <pc:docMk/>
          <pc:sldMk cId="3930907001" sldId="353"/>
        </pc:sldMkLst>
        <pc:spChg chg="mod ord">
          <ac:chgData name="Tero Joutsen" userId="caa1eab2-a685-4058-9f51-2f56ec6d3c68" providerId="ADAL" clId="{4DEC4350-5E03-4A81-814B-25595A39B3EF}" dt="2022-11-10T11:34:34.745" v="101" actId="700"/>
          <ac:spMkLst>
            <pc:docMk/>
            <pc:sldMk cId="3930907001" sldId="353"/>
            <ac:spMk id="2" creationId="{82F8458D-CA27-4DF3-BA37-E0C36715F80F}"/>
          </ac:spMkLst>
        </pc:spChg>
        <pc:spChg chg="mod ord">
          <ac:chgData name="Tero Joutsen" userId="caa1eab2-a685-4058-9f51-2f56ec6d3c68" providerId="ADAL" clId="{4DEC4350-5E03-4A81-814B-25595A39B3EF}" dt="2022-11-10T11:34:34.764" v="102" actId="27636"/>
          <ac:spMkLst>
            <pc:docMk/>
            <pc:sldMk cId="3930907001" sldId="353"/>
            <ac:spMk id="3" creationId="{33004825-AD85-4A46-8B7D-57231AB7CB97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4:44.296" v="103" actId="700"/>
        <pc:sldMkLst>
          <pc:docMk/>
          <pc:sldMk cId="2692160490" sldId="354"/>
        </pc:sldMkLst>
        <pc:spChg chg="mod ord">
          <ac:chgData name="Tero Joutsen" userId="caa1eab2-a685-4058-9f51-2f56ec6d3c68" providerId="ADAL" clId="{4DEC4350-5E03-4A81-814B-25595A39B3EF}" dt="2022-11-10T11:34:44.296" v="103" actId="700"/>
          <ac:spMkLst>
            <pc:docMk/>
            <pc:sldMk cId="2692160490" sldId="354"/>
            <ac:spMk id="2" creationId="{273210E9-26A6-42B4-86BA-DF17273B508E}"/>
          </ac:spMkLst>
        </pc:spChg>
        <pc:spChg chg="mod ord">
          <ac:chgData name="Tero Joutsen" userId="caa1eab2-a685-4058-9f51-2f56ec6d3c68" providerId="ADAL" clId="{4DEC4350-5E03-4A81-814B-25595A39B3EF}" dt="2022-11-10T11:34:44.296" v="103" actId="700"/>
          <ac:spMkLst>
            <pc:docMk/>
            <pc:sldMk cId="2692160490" sldId="354"/>
            <ac:spMk id="3" creationId="{22F0660B-3550-475F-8051-37FD82068B01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4:57.942" v="104" actId="700"/>
        <pc:sldMkLst>
          <pc:docMk/>
          <pc:sldMk cId="3405408683" sldId="355"/>
        </pc:sldMkLst>
        <pc:spChg chg="mod ord">
          <ac:chgData name="Tero Joutsen" userId="caa1eab2-a685-4058-9f51-2f56ec6d3c68" providerId="ADAL" clId="{4DEC4350-5E03-4A81-814B-25595A39B3EF}" dt="2022-11-10T11:34:57.942" v="104" actId="700"/>
          <ac:spMkLst>
            <pc:docMk/>
            <pc:sldMk cId="3405408683" sldId="355"/>
            <ac:spMk id="2" creationId="{E09D5CFE-03A7-47C8-BD06-8EF94A85538C}"/>
          </ac:spMkLst>
        </pc:spChg>
        <pc:spChg chg="mod ord">
          <ac:chgData name="Tero Joutsen" userId="caa1eab2-a685-4058-9f51-2f56ec6d3c68" providerId="ADAL" clId="{4DEC4350-5E03-4A81-814B-25595A39B3EF}" dt="2022-11-10T11:34:57.942" v="104" actId="700"/>
          <ac:spMkLst>
            <pc:docMk/>
            <pc:sldMk cId="3405408683" sldId="355"/>
            <ac:spMk id="3" creationId="{392D446B-9B79-4738-A6A7-19E2472C19E6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5:04.041" v="105" actId="700"/>
        <pc:sldMkLst>
          <pc:docMk/>
          <pc:sldMk cId="2857868202" sldId="356"/>
        </pc:sldMkLst>
        <pc:spChg chg="mod ord">
          <ac:chgData name="Tero Joutsen" userId="caa1eab2-a685-4058-9f51-2f56ec6d3c68" providerId="ADAL" clId="{4DEC4350-5E03-4A81-814B-25595A39B3EF}" dt="2022-11-10T11:35:04.041" v="105" actId="700"/>
          <ac:spMkLst>
            <pc:docMk/>
            <pc:sldMk cId="2857868202" sldId="356"/>
            <ac:spMk id="2" creationId="{E09D5CFE-03A7-47C8-BD06-8EF94A85538C}"/>
          </ac:spMkLst>
        </pc:spChg>
        <pc:spChg chg="mod ord">
          <ac:chgData name="Tero Joutsen" userId="caa1eab2-a685-4058-9f51-2f56ec6d3c68" providerId="ADAL" clId="{4DEC4350-5E03-4A81-814B-25595A39B3EF}" dt="2022-11-10T11:35:04.041" v="105" actId="700"/>
          <ac:spMkLst>
            <pc:docMk/>
            <pc:sldMk cId="2857868202" sldId="356"/>
            <ac:spMk id="3" creationId="{392D446B-9B79-4738-A6A7-19E2472C19E6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5:12.997" v="106" actId="700"/>
        <pc:sldMkLst>
          <pc:docMk/>
          <pc:sldMk cId="458641432" sldId="357"/>
        </pc:sldMkLst>
        <pc:spChg chg="mod ord">
          <ac:chgData name="Tero Joutsen" userId="caa1eab2-a685-4058-9f51-2f56ec6d3c68" providerId="ADAL" clId="{4DEC4350-5E03-4A81-814B-25595A39B3EF}" dt="2022-11-10T11:35:12.997" v="106" actId="700"/>
          <ac:spMkLst>
            <pc:docMk/>
            <pc:sldMk cId="458641432" sldId="357"/>
            <ac:spMk id="2" creationId="{5A6E57D1-5E05-445C-9CF4-E020D6B53F4F}"/>
          </ac:spMkLst>
        </pc:spChg>
        <pc:spChg chg="mod ord">
          <ac:chgData name="Tero Joutsen" userId="caa1eab2-a685-4058-9f51-2f56ec6d3c68" providerId="ADAL" clId="{4DEC4350-5E03-4A81-814B-25595A39B3EF}" dt="2022-11-10T11:35:12.997" v="106" actId="700"/>
          <ac:spMkLst>
            <pc:docMk/>
            <pc:sldMk cId="458641432" sldId="357"/>
            <ac:spMk id="3" creationId="{EAAD7B11-5A37-4452-8004-500CCF364B0A}"/>
          </ac:spMkLst>
        </pc:spChg>
      </pc:sldChg>
      <pc:sldChg chg="modSp add mod modClrScheme chgLayout">
        <pc:chgData name="Tero Joutsen" userId="caa1eab2-a685-4058-9f51-2f56ec6d3c68" providerId="ADAL" clId="{4DEC4350-5E03-4A81-814B-25595A39B3EF}" dt="2022-11-10T11:35:26.594" v="108" actId="27636"/>
        <pc:sldMkLst>
          <pc:docMk/>
          <pc:sldMk cId="1772340104" sldId="358"/>
        </pc:sldMkLst>
        <pc:spChg chg="mod ord">
          <ac:chgData name="Tero Joutsen" userId="caa1eab2-a685-4058-9f51-2f56ec6d3c68" providerId="ADAL" clId="{4DEC4350-5E03-4A81-814B-25595A39B3EF}" dt="2022-11-10T11:35:26.576" v="107" actId="700"/>
          <ac:spMkLst>
            <pc:docMk/>
            <pc:sldMk cId="1772340104" sldId="358"/>
            <ac:spMk id="2" creationId="{66D9A584-2C1C-4ED8-9AC2-E33F197400D3}"/>
          </ac:spMkLst>
        </pc:spChg>
        <pc:spChg chg="mod ord">
          <ac:chgData name="Tero Joutsen" userId="caa1eab2-a685-4058-9f51-2f56ec6d3c68" providerId="ADAL" clId="{4DEC4350-5E03-4A81-814B-25595A39B3EF}" dt="2022-11-10T11:35:26.594" v="108" actId="27636"/>
          <ac:spMkLst>
            <pc:docMk/>
            <pc:sldMk cId="1772340104" sldId="358"/>
            <ac:spMk id="3" creationId="{AE62C734-333B-4FD3-8EB6-0CAAEC4F4618}"/>
          </ac:spMkLst>
        </pc:spChg>
      </pc:sldChg>
      <pc:sldChg chg="addSp delSp modSp new mod modClrScheme chgLayout">
        <pc:chgData name="Tero Joutsen" userId="caa1eab2-a685-4058-9f51-2f56ec6d3c68" providerId="ADAL" clId="{4DEC4350-5E03-4A81-814B-25595A39B3EF}" dt="2022-11-10T11:35:55.029" v="134" actId="20577"/>
        <pc:sldMkLst>
          <pc:docMk/>
          <pc:sldMk cId="3400218250" sldId="359"/>
        </pc:sldMkLst>
        <pc:spChg chg="del mod ord">
          <ac:chgData name="Tero Joutsen" userId="caa1eab2-a685-4058-9f51-2f56ec6d3c68" providerId="ADAL" clId="{4DEC4350-5E03-4A81-814B-25595A39B3EF}" dt="2022-11-10T11:35:48.215" v="110" actId="700"/>
          <ac:spMkLst>
            <pc:docMk/>
            <pc:sldMk cId="3400218250" sldId="359"/>
            <ac:spMk id="2" creationId="{096FE21A-27E3-ED5D-D0F7-5FD6DC52F6E8}"/>
          </ac:spMkLst>
        </pc:spChg>
        <pc:spChg chg="add mod ord">
          <ac:chgData name="Tero Joutsen" userId="caa1eab2-a685-4058-9f51-2f56ec6d3c68" providerId="ADAL" clId="{4DEC4350-5E03-4A81-814B-25595A39B3EF}" dt="2022-11-10T11:35:55.029" v="134" actId="20577"/>
          <ac:spMkLst>
            <pc:docMk/>
            <pc:sldMk cId="3400218250" sldId="359"/>
            <ac:spMk id="3" creationId="{3F89D3ED-2B40-3530-422D-7D6ECC290141}"/>
          </ac:spMkLst>
        </pc:spChg>
        <pc:spChg chg="add mod ord">
          <ac:chgData name="Tero Joutsen" userId="caa1eab2-a685-4058-9f51-2f56ec6d3c68" providerId="ADAL" clId="{4DEC4350-5E03-4A81-814B-25595A39B3EF}" dt="2022-11-10T11:35:48.215" v="110" actId="700"/>
          <ac:spMkLst>
            <pc:docMk/>
            <pc:sldMk cId="3400218250" sldId="359"/>
            <ac:spMk id="4" creationId="{6F5ACC90-2E73-3349-CB93-50EF4A5A50DD}"/>
          </ac:spMkLst>
        </pc:spChg>
      </pc:sldChg>
      <pc:sldChg chg="addSp delSp modSp new mod modClrScheme chgLayout">
        <pc:chgData name="Tero Joutsen" userId="caa1eab2-a685-4058-9f51-2f56ec6d3c68" providerId="ADAL" clId="{4DEC4350-5E03-4A81-814B-25595A39B3EF}" dt="2022-11-10T11:36:21.776" v="158" actId="20577"/>
        <pc:sldMkLst>
          <pc:docMk/>
          <pc:sldMk cId="2850355969" sldId="360"/>
        </pc:sldMkLst>
        <pc:spChg chg="del mod ord">
          <ac:chgData name="Tero Joutsen" userId="caa1eab2-a685-4058-9f51-2f56ec6d3c68" providerId="ADAL" clId="{4DEC4350-5E03-4A81-814B-25595A39B3EF}" dt="2022-11-10T11:36:05.039" v="136" actId="700"/>
          <ac:spMkLst>
            <pc:docMk/>
            <pc:sldMk cId="2850355969" sldId="360"/>
            <ac:spMk id="2" creationId="{D7F9DBCE-B616-1105-C68C-F61D0EE40BCB}"/>
          </ac:spMkLst>
        </pc:spChg>
        <pc:spChg chg="add mod ord">
          <ac:chgData name="Tero Joutsen" userId="caa1eab2-a685-4058-9f51-2f56ec6d3c68" providerId="ADAL" clId="{4DEC4350-5E03-4A81-814B-25595A39B3EF}" dt="2022-11-10T11:36:21.776" v="158" actId="20577"/>
          <ac:spMkLst>
            <pc:docMk/>
            <pc:sldMk cId="2850355969" sldId="360"/>
            <ac:spMk id="3" creationId="{67A940EF-CA1A-5D50-5F35-EAA9BA4AFC2C}"/>
          </ac:spMkLst>
        </pc:spChg>
        <pc:spChg chg="add mod ord">
          <ac:chgData name="Tero Joutsen" userId="caa1eab2-a685-4058-9f51-2f56ec6d3c68" providerId="ADAL" clId="{4DEC4350-5E03-4A81-814B-25595A39B3EF}" dt="2022-11-10T11:36:05.039" v="136" actId="700"/>
          <ac:spMkLst>
            <pc:docMk/>
            <pc:sldMk cId="2850355969" sldId="360"/>
            <ac:spMk id="4" creationId="{89B835A4-952C-39DC-1256-84902658249A}"/>
          </ac:spMkLst>
        </pc:spChg>
      </pc:sldChg>
      <pc:sldMasterChg chg="add del addSldLayout delSldLayout">
        <pc:chgData name="Tero Joutsen" userId="caa1eab2-a685-4058-9f51-2f56ec6d3c68" providerId="ADAL" clId="{4DEC4350-5E03-4A81-814B-25595A39B3EF}" dt="2022-11-10T11:35:26.576" v="107" actId="700"/>
        <pc:sldMasterMkLst>
          <pc:docMk/>
          <pc:sldMasterMk cId="564395404" sldId="2147483648"/>
        </pc:sldMasterMkLst>
        <pc:sldLayoutChg chg="add del">
          <pc:chgData name="Tero Joutsen" userId="caa1eab2-a685-4058-9f51-2f56ec6d3c68" providerId="ADAL" clId="{4DEC4350-5E03-4A81-814B-25595A39B3EF}" dt="2022-11-10T11:34:08.457" v="95" actId="47"/>
          <pc:sldLayoutMkLst>
            <pc:docMk/>
            <pc:sldMasterMk cId="564395404" sldId="2147483648"/>
            <pc:sldLayoutMk cId="2460641602" sldId="2147483660"/>
          </pc:sldLayoutMkLst>
        </pc:sldLayoutChg>
        <pc:sldLayoutChg chg="add del">
          <pc:chgData name="Tero Joutsen" userId="caa1eab2-a685-4058-9f51-2f56ec6d3c68" providerId="ADAL" clId="{4DEC4350-5E03-4A81-814B-25595A39B3EF}" dt="2022-11-10T11:35:26.576" v="107" actId="700"/>
          <pc:sldLayoutMkLst>
            <pc:docMk/>
            <pc:sldMasterMk cId="564395404" sldId="2147483648"/>
            <pc:sldLayoutMk cId="2770248388" sldId="2147483661"/>
          </pc:sldLayoutMkLst>
        </pc:sldLayoutChg>
      </pc:sldMasterChg>
    </pc:docChg>
  </pc:docChgLst>
  <pc:docChgLst>
    <pc:chgData name="Tero Joutsen" userId="caa1eab2-a685-4058-9f51-2f56ec6d3c68" providerId="ADAL" clId="{E02FEC2D-B525-4CC9-943E-1BA772571618}"/>
    <pc:docChg chg="undo custSel addSld delSld modSld sldOrd">
      <pc:chgData name="Tero Joutsen" userId="caa1eab2-a685-4058-9f51-2f56ec6d3c68" providerId="ADAL" clId="{E02FEC2D-B525-4CC9-943E-1BA772571618}" dt="2023-01-23T09:20:02.420" v="2540" actId="5793"/>
      <pc:docMkLst>
        <pc:docMk/>
      </pc:docMkLst>
      <pc:sldChg chg="modSp mod">
        <pc:chgData name="Tero Joutsen" userId="caa1eab2-a685-4058-9f51-2f56ec6d3c68" providerId="ADAL" clId="{E02FEC2D-B525-4CC9-943E-1BA772571618}" dt="2023-01-20T11:56:13.952" v="130" actId="20577"/>
        <pc:sldMkLst>
          <pc:docMk/>
          <pc:sldMk cId="2207369562" sldId="313"/>
        </pc:sldMkLst>
        <pc:spChg chg="mod">
          <ac:chgData name="Tero Joutsen" userId="caa1eab2-a685-4058-9f51-2f56ec6d3c68" providerId="ADAL" clId="{E02FEC2D-B525-4CC9-943E-1BA772571618}" dt="2023-01-20T11:56:13.952" v="130" actId="20577"/>
          <ac:spMkLst>
            <pc:docMk/>
            <pc:sldMk cId="2207369562" sldId="313"/>
            <ac:spMk id="6" creationId="{A99E17BD-FB78-F871-FB73-E97323CBE326}"/>
          </ac:spMkLst>
        </pc:spChg>
      </pc:sldChg>
      <pc:sldChg chg="modSp mod">
        <pc:chgData name="Tero Joutsen" userId="caa1eab2-a685-4058-9f51-2f56ec6d3c68" providerId="ADAL" clId="{E02FEC2D-B525-4CC9-943E-1BA772571618}" dt="2023-01-20T11:57:04.661" v="135" actId="5793"/>
        <pc:sldMkLst>
          <pc:docMk/>
          <pc:sldMk cId="1561768991" sldId="346"/>
        </pc:sldMkLst>
        <pc:spChg chg="mod">
          <ac:chgData name="Tero Joutsen" userId="caa1eab2-a685-4058-9f51-2f56ec6d3c68" providerId="ADAL" clId="{E02FEC2D-B525-4CC9-943E-1BA772571618}" dt="2023-01-20T11:57:04.661" v="135" actId="5793"/>
          <ac:spMkLst>
            <pc:docMk/>
            <pc:sldMk cId="1561768991" sldId="346"/>
            <ac:spMk id="3" creationId="{CE75C4CF-B48D-1031-1C81-251E4493D506}"/>
          </ac:spMkLst>
        </pc:spChg>
      </pc:sldChg>
      <pc:sldChg chg="modSp mod">
        <pc:chgData name="Tero Joutsen" userId="caa1eab2-a685-4058-9f51-2f56ec6d3c68" providerId="ADAL" clId="{E02FEC2D-B525-4CC9-943E-1BA772571618}" dt="2023-01-20T11:56:25.038" v="133" actId="20577"/>
        <pc:sldMkLst>
          <pc:docMk/>
          <pc:sldMk cId="823687548" sldId="347"/>
        </pc:sldMkLst>
        <pc:spChg chg="mod">
          <ac:chgData name="Tero Joutsen" userId="caa1eab2-a685-4058-9f51-2f56ec6d3c68" providerId="ADAL" clId="{E02FEC2D-B525-4CC9-943E-1BA772571618}" dt="2023-01-20T11:56:25.038" v="133" actId="20577"/>
          <ac:spMkLst>
            <pc:docMk/>
            <pc:sldMk cId="823687548" sldId="347"/>
            <ac:spMk id="6" creationId="{A99E17BD-FB78-F871-FB73-E97323CBE326}"/>
          </ac:spMkLst>
        </pc:spChg>
      </pc:sldChg>
      <pc:sldChg chg="modSp del mod">
        <pc:chgData name="Tero Joutsen" userId="caa1eab2-a685-4058-9f51-2f56ec6d3c68" providerId="ADAL" clId="{E02FEC2D-B525-4CC9-943E-1BA772571618}" dt="2023-01-20T13:09:22.042" v="218" actId="5793"/>
        <pc:sldMkLst>
          <pc:docMk/>
          <pc:sldMk cId="4123595859" sldId="348"/>
        </pc:sldMkLst>
        <pc:spChg chg="mod">
          <ac:chgData name="Tero Joutsen" userId="caa1eab2-a685-4058-9f51-2f56ec6d3c68" providerId="ADAL" clId="{E02FEC2D-B525-4CC9-943E-1BA772571618}" dt="2023-01-20T13:09:22.042" v="218" actId="5793"/>
          <ac:spMkLst>
            <pc:docMk/>
            <pc:sldMk cId="4123595859" sldId="348"/>
            <ac:spMk id="3" creationId="{BF885D13-21ED-92CD-1C58-CB37C25ED404}"/>
          </ac:spMkLst>
        </pc:spChg>
      </pc:sldChg>
      <pc:sldChg chg="modSp mod">
        <pc:chgData name="Tero Joutsen" userId="caa1eab2-a685-4058-9f51-2f56ec6d3c68" providerId="ADAL" clId="{E02FEC2D-B525-4CC9-943E-1BA772571618}" dt="2023-01-23T08:58:32.761" v="681" actId="20577"/>
        <pc:sldMkLst>
          <pc:docMk/>
          <pc:sldMk cId="3400218250" sldId="359"/>
        </pc:sldMkLst>
        <pc:spChg chg="mod">
          <ac:chgData name="Tero Joutsen" userId="caa1eab2-a685-4058-9f51-2f56ec6d3c68" providerId="ADAL" clId="{E02FEC2D-B525-4CC9-943E-1BA772571618}" dt="2023-01-23T08:58:32.761" v="681" actId="20577"/>
          <ac:spMkLst>
            <pc:docMk/>
            <pc:sldMk cId="3400218250" sldId="359"/>
            <ac:spMk id="4" creationId="{6F5ACC90-2E73-3349-CB93-50EF4A5A50DD}"/>
          </ac:spMkLst>
        </pc:spChg>
      </pc:sldChg>
      <pc:sldChg chg="modSp mod">
        <pc:chgData name="Tero Joutsen" userId="caa1eab2-a685-4058-9f51-2f56ec6d3c68" providerId="ADAL" clId="{E02FEC2D-B525-4CC9-943E-1BA772571618}" dt="2023-01-20T13:05:45.910" v="201" actId="20577"/>
        <pc:sldMkLst>
          <pc:docMk/>
          <pc:sldMk cId="2850355969" sldId="360"/>
        </pc:sldMkLst>
        <pc:spChg chg="mod">
          <ac:chgData name="Tero Joutsen" userId="caa1eab2-a685-4058-9f51-2f56ec6d3c68" providerId="ADAL" clId="{E02FEC2D-B525-4CC9-943E-1BA772571618}" dt="2023-01-20T13:05:45.910" v="201" actId="20577"/>
          <ac:spMkLst>
            <pc:docMk/>
            <pc:sldMk cId="2850355969" sldId="360"/>
            <ac:spMk id="4" creationId="{89B835A4-952C-39DC-1256-84902658249A}"/>
          </ac:spMkLst>
        </pc:spChg>
      </pc:sldChg>
      <pc:sldChg chg="modSp add mod ord">
        <pc:chgData name="Tero Joutsen" userId="caa1eab2-a685-4058-9f51-2f56ec6d3c68" providerId="ADAL" clId="{E02FEC2D-B525-4CC9-943E-1BA772571618}" dt="2023-01-20T11:55:45.935" v="129"/>
        <pc:sldMkLst>
          <pc:docMk/>
          <pc:sldMk cId="433462900" sldId="361"/>
        </pc:sldMkLst>
        <pc:spChg chg="mod">
          <ac:chgData name="Tero Joutsen" userId="caa1eab2-a685-4058-9f51-2f56ec6d3c68" providerId="ADAL" clId="{E02FEC2D-B525-4CC9-943E-1BA772571618}" dt="2023-01-20T11:55:41.699" v="127" actId="6549"/>
          <ac:spMkLst>
            <pc:docMk/>
            <pc:sldMk cId="433462900" sldId="361"/>
            <ac:spMk id="3" creationId="{CE75C4CF-B48D-1031-1C81-251E4493D506}"/>
          </ac:spMkLst>
        </pc:spChg>
      </pc:sldChg>
      <pc:sldChg chg="modSp new mod">
        <pc:chgData name="Tero Joutsen" userId="caa1eab2-a685-4058-9f51-2f56ec6d3c68" providerId="ADAL" clId="{E02FEC2D-B525-4CC9-943E-1BA772571618}" dt="2023-01-23T09:10:49.993" v="1933" actId="20577"/>
        <pc:sldMkLst>
          <pc:docMk/>
          <pc:sldMk cId="1421713290" sldId="362"/>
        </pc:sldMkLst>
        <pc:spChg chg="mod">
          <ac:chgData name="Tero Joutsen" userId="caa1eab2-a685-4058-9f51-2f56ec6d3c68" providerId="ADAL" clId="{E02FEC2D-B525-4CC9-943E-1BA772571618}" dt="2023-01-20T13:00:28.813" v="163" actId="20577"/>
          <ac:spMkLst>
            <pc:docMk/>
            <pc:sldMk cId="1421713290" sldId="362"/>
            <ac:spMk id="2" creationId="{C8F9255E-33BE-3645-A8E5-6DCCC976CD08}"/>
          </ac:spMkLst>
        </pc:spChg>
        <pc:spChg chg="mod">
          <ac:chgData name="Tero Joutsen" userId="caa1eab2-a685-4058-9f51-2f56ec6d3c68" providerId="ADAL" clId="{E02FEC2D-B525-4CC9-943E-1BA772571618}" dt="2023-01-23T09:10:49.993" v="1933" actId="20577"/>
          <ac:spMkLst>
            <pc:docMk/>
            <pc:sldMk cId="1421713290" sldId="362"/>
            <ac:spMk id="3" creationId="{D20BBC85-5F8E-D9B3-48B4-ED9AD2A82A80}"/>
          </ac:spMkLst>
        </pc:spChg>
      </pc:sldChg>
      <pc:sldChg chg="modSp add del mod">
        <pc:chgData name="Tero Joutsen" userId="caa1eab2-a685-4058-9f51-2f56ec6d3c68" providerId="ADAL" clId="{E02FEC2D-B525-4CC9-943E-1BA772571618}" dt="2023-01-20T13:04:58.834" v="168" actId="47"/>
        <pc:sldMkLst>
          <pc:docMk/>
          <pc:sldMk cId="1267011478" sldId="363"/>
        </pc:sldMkLst>
        <pc:spChg chg="mod">
          <ac:chgData name="Tero Joutsen" userId="caa1eab2-a685-4058-9f51-2f56ec6d3c68" providerId="ADAL" clId="{E02FEC2D-B525-4CC9-943E-1BA772571618}" dt="2023-01-20T13:04:37.707" v="165" actId="20577"/>
          <ac:spMkLst>
            <pc:docMk/>
            <pc:sldMk cId="1267011478" sldId="363"/>
            <ac:spMk id="3" creationId="{D20BBC85-5F8E-D9B3-48B4-ED9AD2A82A80}"/>
          </ac:spMkLst>
        </pc:spChg>
      </pc:sldChg>
      <pc:sldChg chg="modSp add del mod">
        <pc:chgData name="Tero Joutsen" userId="caa1eab2-a685-4058-9f51-2f56ec6d3c68" providerId="ADAL" clId="{E02FEC2D-B525-4CC9-943E-1BA772571618}" dt="2023-01-20T13:09:27.883" v="220" actId="47"/>
        <pc:sldMkLst>
          <pc:docMk/>
          <pc:sldMk cId="3862544735" sldId="364"/>
        </pc:sldMkLst>
        <pc:spChg chg="mod">
          <ac:chgData name="Tero Joutsen" userId="caa1eab2-a685-4058-9f51-2f56ec6d3c68" providerId="ADAL" clId="{E02FEC2D-B525-4CC9-943E-1BA772571618}" dt="2023-01-20T13:04:55.918" v="167"/>
          <ac:spMkLst>
            <pc:docMk/>
            <pc:sldMk cId="3862544735" sldId="364"/>
            <ac:spMk id="3" creationId="{D20BBC85-5F8E-D9B3-48B4-ED9AD2A82A80}"/>
          </ac:spMkLst>
        </pc:spChg>
      </pc:sldChg>
      <pc:sldChg chg="del">
        <pc:chgData name="Tero Joutsen" userId="caa1eab2-a685-4058-9f51-2f56ec6d3c68" providerId="ADAL" clId="{E02FEC2D-B525-4CC9-943E-1BA772571618}" dt="2023-01-20T13:08:48.311" v="203" actId="47"/>
        <pc:sldMkLst>
          <pc:docMk/>
          <pc:sldMk cId="942900454" sldId="365"/>
        </pc:sldMkLst>
      </pc:sldChg>
      <pc:sldChg chg="del">
        <pc:chgData name="Tero Joutsen" userId="caa1eab2-a685-4058-9f51-2f56ec6d3c68" providerId="ADAL" clId="{E02FEC2D-B525-4CC9-943E-1BA772571618}" dt="2023-01-20T13:08:29.517" v="202"/>
        <pc:sldMkLst>
          <pc:docMk/>
          <pc:sldMk cId="1203363962" sldId="365"/>
        </pc:sldMkLst>
      </pc:sldChg>
      <pc:sldChg chg="modSp del mod">
        <pc:chgData name="Tero Joutsen" userId="caa1eab2-a685-4058-9f51-2f56ec6d3c68" providerId="ADAL" clId="{E02FEC2D-B525-4CC9-943E-1BA772571618}" dt="2023-01-20T13:09:04.823" v="211" actId="20577"/>
        <pc:sldMkLst>
          <pc:docMk/>
          <pc:sldMk cId="1864251809" sldId="366"/>
        </pc:sldMkLst>
        <pc:spChg chg="mod">
          <ac:chgData name="Tero Joutsen" userId="caa1eab2-a685-4058-9f51-2f56ec6d3c68" providerId="ADAL" clId="{E02FEC2D-B525-4CC9-943E-1BA772571618}" dt="2023-01-20T13:09:04.823" v="211" actId="20577"/>
          <ac:spMkLst>
            <pc:docMk/>
            <pc:sldMk cId="1864251809" sldId="366"/>
            <ac:spMk id="3" creationId="{B96E2FA7-5E07-24A7-C278-5A77BFBEEDA4}"/>
          </ac:spMkLst>
        </pc:spChg>
      </pc:sldChg>
      <pc:sldChg chg="modSp add mod">
        <pc:chgData name="Tero Joutsen" userId="caa1eab2-a685-4058-9f51-2f56ec6d3c68" providerId="ADAL" clId="{E02FEC2D-B525-4CC9-943E-1BA772571618}" dt="2023-01-23T09:17:10.765" v="2512" actId="20577"/>
        <pc:sldMkLst>
          <pc:docMk/>
          <pc:sldMk cId="2352128686" sldId="367"/>
        </pc:sldMkLst>
        <pc:spChg chg="mod">
          <ac:chgData name="Tero Joutsen" userId="caa1eab2-a685-4058-9f51-2f56ec6d3c68" providerId="ADAL" clId="{E02FEC2D-B525-4CC9-943E-1BA772571618}" dt="2023-01-23T09:17:10.765" v="2512" actId="20577"/>
          <ac:spMkLst>
            <pc:docMk/>
            <pc:sldMk cId="2352128686" sldId="367"/>
            <ac:spMk id="3" creationId="{BF885D13-21ED-92CD-1C58-CB37C25ED404}"/>
          </ac:spMkLst>
        </pc:spChg>
      </pc:sldChg>
      <pc:sldChg chg="modSp add mod">
        <pc:chgData name="Tero Joutsen" userId="caa1eab2-a685-4058-9f51-2f56ec6d3c68" providerId="ADAL" clId="{E02FEC2D-B525-4CC9-943E-1BA772571618}" dt="2023-01-23T09:15:34.017" v="2441" actId="20577"/>
        <pc:sldMkLst>
          <pc:docMk/>
          <pc:sldMk cId="2848114518" sldId="368"/>
        </pc:sldMkLst>
        <pc:spChg chg="mod">
          <ac:chgData name="Tero Joutsen" userId="caa1eab2-a685-4058-9f51-2f56ec6d3c68" providerId="ADAL" clId="{E02FEC2D-B525-4CC9-943E-1BA772571618}" dt="2023-01-23T09:15:34.017" v="2441" actId="20577"/>
          <ac:spMkLst>
            <pc:docMk/>
            <pc:sldMk cId="2848114518" sldId="368"/>
            <ac:spMk id="3" creationId="{D20BBC85-5F8E-D9B3-48B4-ED9AD2A82A80}"/>
          </ac:spMkLst>
        </pc:spChg>
      </pc:sldChg>
      <pc:sldChg chg="new del">
        <pc:chgData name="Tero Joutsen" userId="caa1eab2-a685-4058-9f51-2f56ec6d3c68" providerId="ADAL" clId="{E02FEC2D-B525-4CC9-943E-1BA772571618}" dt="2023-01-23T09:19:31.382" v="2514" actId="2696"/>
        <pc:sldMkLst>
          <pc:docMk/>
          <pc:sldMk cId="302815339" sldId="369"/>
        </pc:sldMkLst>
      </pc:sldChg>
      <pc:sldChg chg="modSp add mod">
        <pc:chgData name="Tero Joutsen" userId="caa1eab2-a685-4058-9f51-2f56ec6d3c68" providerId="ADAL" clId="{E02FEC2D-B525-4CC9-943E-1BA772571618}" dt="2023-01-23T09:20:02.420" v="2540" actId="5793"/>
        <pc:sldMkLst>
          <pc:docMk/>
          <pc:sldMk cId="2934825701" sldId="369"/>
        </pc:sldMkLst>
        <pc:spChg chg="mod">
          <ac:chgData name="Tero Joutsen" userId="caa1eab2-a685-4058-9f51-2f56ec6d3c68" providerId="ADAL" clId="{E02FEC2D-B525-4CC9-943E-1BA772571618}" dt="2023-01-23T09:20:02.420" v="2540" actId="5793"/>
          <ac:spMkLst>
            <pc:docMk/>
            <pc:sldMk cId="2934825701" sldId="369"/>
            <ac:spMk id="4" creationId="{6F5ACC90-2E73-3349-CB93-50EF4A5A50D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1AEA990-FFF3-47BC-97F2-F51EEB7211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527E2B-6F57-460A-8C50-B20B4A1F7E8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76406-FDDC-4A30-B1AB-8C01300526D9}" type="datetimeFigureOut">
              <a:rPr lang="en-FI" smtClean="0"/>
              <a:t>04/17/2023</a:t>
            </a:fld>
            <a:endParaRPr lang="en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C4FD8D-02F2-44CC-95BA-04D7E99738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5DEC39-C6F5-431A-A0E9-7B711E381EE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D523AB-11E7-4C32-95AE-D9BD399CB550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605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74698-216D-4F9F-BD1D-1027C18ACAFF}" type="datetimeFigureOut">
              <a:rPr lang="en-FI" smtClean="0"/>
              <a:t>04/17/2023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57CA7-E318-4040-AD30-9E93C3ECABFD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9150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252F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6C437E44-69FD-4527-8153-133A240766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4348988" cy="1921240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F51D78B-7279-47EA-8711-5287ADA197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447517" y="4168012"/>
            <a:ext cx="7713662" cy="1688336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rgbClr val="68D2DF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6A6ED5F-BC68-486A-B7D0-A0A52176E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 anchor="b" anchorCtr="0">
            <a:spAutoFit/>
          </a:bodyPr>
          <a:lstStyle>
            <a:lvl1pPr algn="ctr">
              <a:lnSpc>
                <a:spcPct val="80000"/>
              </a:lnSpc>
              <a:defRPr sz="4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37191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29767-745E-41BC-9095-954DCE131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206860"/>
            <a:ext cx="8277879" cy="4444280"/>
          </a:xfrm>
        </p:spPr>
        <p:txBody>
          <a:bodyPr anchor="ctr" anchorCtr="0">
            <a:normAutofit/>
          </a:bodyPr>
          <a:lstStyle>
            <a:lvl1pPr>
              <a:defRPr sz="4300"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9299DE-6AB5-42EF-8FBD-B568EF534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43012" y="4936760"/>
            <a:ext cx="4348988" cy="192124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B51D16E-8C80-48F6-A659-99F0CFA983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4453" y="615042"/>
            <a:ext cx="1519347" cy="4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36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29299DE-6AB5-42EF-8FBD-B568EF5340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43012" y="4936760"/>
            <a:ext cx="4348988" cy="192124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65B63F0-60DD-4D44-9F92-34E99412E4B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5200" y="615600"/>
            <a:ext cx="1519347" cy="461352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F266675-400F-4796-BA6A-74A7617C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00" y="1206860"/>
            <a:ext cx="8277879" cy="4444280"/>
          </a:xfrm>
        </p:spPr>
        <p:txBody>
          <a:bodyPr anchor="ctr" anchorCtr="0">
            <a:normAutofit/>
          </a:bodyPr>
          <a:lstStyle>
            <a:lvl1pPr>
              <a:defRPr sz="43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27007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lkkä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ADD5-762A-4160-B5C7-15A32F26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277879" cy="119209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CDFCCF7-52E9-4EFB-AC87-3CC490809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453" y="615042"/>
            <a:ext cx="1519347" cy="4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53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8ADD5-762A-4160-B5C7-15A32F264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277879" cy="119209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43C8F-236F-4142-98B5-F5077E822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200"/>
            <a:ext cx="10515600" cy="4605687"/>
          </a:xfrm>
        </p:spPr>
        <p:txBody>
          <a:bodyPr/>
          <a:lstStyle>
            <a:lvl1pPr>
              <a:spcAft>
                <a:spcPts val="600"/>
              </a:spcAft>
              <a:defRPr sz="2400"/>
            </a:lvl1pPr>
            <a:lvl2pPr>
              <a:spcAft>
                <a:spcPts val="600"/>
              </a:spcAft>
              <a:defRPr sz="2000"/>
            </a:lvl2pPr>
            <a:lvl3pPr>
              <a:spcAft>
                <a:spcPts val="600"/>
              </a:spcAft>
              <a:defRPr sz="1800"/>
            </a:lvl3pPr>
            <a:lvl4pPr>
              <a:spcAft>
                <a:spcPts val="600"/>
              </a:spcAft>
              <a:defRPr sz="1800"/>
            </a:lvl4pPr>
            <a:lvl5pPr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7CDFCCF7-52E9-4EFB-AC87-3CC490809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34453" y="615042"/>
            <a:ext cx="1519347" cy="46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2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04CDF352-B25B-46DA-836D-462483F4CD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84415" y="696306"/>
            <a:ext cx="6007585" cy="5465387"/>
          </a:xfrm>
          <a:custGeom>
            <a:avLst/>
            <a:gdLst>
              <a:gd name="connsiteX0" fmla="*/ 642174 w 6007585"/>
              <a:gd name="connsiteY0" fmla="*/ 0 h 5465387"/>
              <a:gd name="connsiteX1" fmla="*/ 6007585 w 6007585"/>
              <a:gd name="connsiteY1" fmla="*/ 0 h 5465387"/>
              <a:gd name="connsiteX2" fmla="*/ 6007585 w 6007585"/>
              <a:gd name="connsiteY2" fmla="*/ 5465387 h 5465387"/>
              <a:gd name="connsiteX3" fmla="*/ 0 w 6007585"/>
              <a:gd name="connsiteY3" fmla="*/ 5465387 h 5465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07585" h="5465387">
                <a:moveTo>
                  <a:pt x="642174" y="0"/>
                </a:moveTo>
                <a:lnTo>
                  <a:pt x="6007585" y="0"/>
                </a:lnTo>
                <a:lnTo>
                  <a:pt x="6007585" y="5465387"/>
                </a:lnTo>
                <a:lnTo>
                  <a:pt x="0" y="54653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FI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36C93DC-C122-4F29-8F36-4E4ABA9C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7109"/>
            <a:ext cx="5169386" cy="1192092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0FF094D-DD90-45B1-9C1D-504236EAF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9200"/>
            <a:ext cx="5011169" cy="4160580"/>
          </a:xfrm>
        </p:spPr>
        <p:txBody>
          <a:bodyPr/>
          <a:lstStyle>
            <a:lvl1pPr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defRPr sz="1800">
                <a:solidFill>
                  <a:schemeClr val="tx1"/>
                </a:solidFill>
              </a:defRPr>
            </a:lvl2pPr>
            <a:lvl3pPr>
              <a:spcAft>
                <a:spcPts val="600"/>
              </a:spcAft>
              <a:defRPr sz="1600">
                <a:solidFill>
                  <a:schemeClr val="tx1"/>
                </a:solidFill>
              </a:defRPr>
            </a:lvl3pPr>
            <a:lvl4pPr>
              <a:spcAft>
                <a:spcPts val="600"/>
              </a:spcAft>
              <a:defRPr sz="1600">
                <a:solidFill>
                  <a:schemeClr val="tx1"/>
                </a:solidFill>
              </a:defRPr>
            </a:lvl4pPr>
            <a:lvl5pPr>
              <a:spcAft>
                <a:spcPts val="60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1F32495-BA97-F3ED-4198-18D31DD222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43" y="6269689"/>
            <a:ext cx="1109596" cy="3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1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a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4427A44-CCBB-478E-B978-D90C6B2E0A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46335" y="-6179"/>
            <a:ext cx="4551844" cy="6865782"/>
          </a:xfrm>
          <a:custGeom>
            <a:avLst/>
            <a:gdLst>
              <a:gd name="connsiteX0" fmla="*/ 816678 w 6096439"/>
              <a:gd name="connsiteY0" fmla="*/ 0 h 6871960"/>
              <a:gd name="connsiteX1" fmla="*/ 6096439 w 6096439"/>
              <a:gd name="connsiteY1" fmla="*/ 0 h 6871960"/>
              <a:gd name="connsiteX2" fmla="*/ 6096439 w 6096439"/>
              <a:gd name="connsiteY2" fmla="*/ 6857999 h 6871960"/>
              <a:gd name="connsiteX3" fmla="*/ 0 w 6096439"/>
              <a:gd name="connsiteY3" fmla="*/ 6871960 h 6871960"/>
              <a:gd name="connsiteX0" fmla="*/ 816678 w 6096439"/>
              <a:gd name="connsiteY0" fmla="*/ 6179 h 6878139"/>
              <a:gd name="connsiteX1" fmla="*/ 4533309 w 6096439"/>
              <a:gd name="connsiteY1" fmla="*/ 0 h 6878139"/>
              <a:gd name="connsiteX2" fmla="*/ 6096439 w 6096439"/>
              <a:gd name="connsiteY2" fmla="*/ 6864178 h 6878139"/>
              <a:gd name="connsiteX3" fmla="*/ 0 w 6096439"/>
              <a:gd name="connsiteY3" fmla="*/ 6878139 h 6878139"/>
              <a:gd name="connsiteX4" fmla="*/ 816678 w 6096439"/>
              <a:gd name="connsiteY4" fmla="*/ 6179 h 6878139"/>
              <a:gd name="connsiteX0" fmla="*/ 816678 w 4551844"/>
              <a:gd name="connsiteY0" fmla="*/ 6179 h 6878139"/>
              <a:gd name="connsiteX1" fmla="*/ 4533309 w 4551844"/>
              <a:gd name="connsiteY1" fmla="*/ 0 h 6878139"/>
              <a:gd name="connsiteX2" fmla="*/ 4551844 w 4551844"/>
              <a:gd name="connsiteY2" fmla="*/ 6864178 h 6878139"/>
              <a:gd name="connsiteX3" fmla="*/ 0 w 4551844"/>
              <a:gd name="connsiteY3" fmla="*/ 6878139 h 6878139"/>
              <a:gd name="connsiteX4" fmla="*/ 816678 w 4551844"/>
              <a:gd name="connsiteY4" fmla="*/ 6179 h 6878139"/>
              <a:gd name="connsiteX0" fmla="*/ 816678 w 4551844"/>
              <a:gd name="connsiteY0" fmla="*/ 6179 h 6865782"/>
              <a:gd name="connsiteX1" fmla="*/ 4533309 w 4551844"/>
              <a:gd name="connsiteY1" fmla="*/ 0 h 6865782"/>
              <a:gd name="connsiteX2" fmla="*/ 4551844 w 4551844"/>
              <a:gd name="connsiteY2" fmla="*/ 6864178 h 6865782"/>
              <a:gd name="connsiteX3" fmla="*/ 0 w 4551844"/>
              <a:gd name="connsiteY3" fmla="*/ 6865782 h 6865782"/>
              <a:gd name="connsiteX4" fmla="*/ 816678 w 4551844"/>
              <a:gd name="connsiteY4" fmla="*/ 6179 h 6865782"/>
              <a:gd name="connsiteX0" fmla="*/ 816678 w 4551844"/>
              <a:gd name="connsiteY0" fmla="*/ 6179 h 6865782"/>
              <a:gd name="connsiteX1" fmla="*/ 4545666 w 4551844"/>
              <a:gd name="connsiteY1" fmla="*/ 0 h 6865782"/>
              <a:gd name="connsiteX2" fmla="*/ 4551844 w 4551844"/>
              <a:gd name="connsiteY2" fmla="*/ 6864178 h 6865782"/>
              <a:gd name="connsiteX3" fmla="*/ 0 w 4551844"/>
              <a:gd name="connsiteY3" fmla="*/ 6865782 h 6865782"/>
              <a:gd name="connsiteX4" fmla="*/ 816678 w 4551844"/>
              <a:gd name="connsiteY4" fmla="*/ 6179 h 686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1844" h="6865782">
                <a:moveTo>
                  <a:pt x="816678" y="6179"/>
                </a:moveTo>
                <a:lnTo>
                  <a:pt x="4545666" y="0"/>
                </a:lnTo>
                <a:cubicBezTo>
                  <a:pt x="4551844" y="2288059"/>
                  <a:pt x="4545666" y="4576119"/>
                  <a:pt x="4551844" y="6864178"/>
                </a:cubicBezTo>
                <a:lnTo>
                  <a:pt x="0" y="6865782"/>
                </a:lnTo>
                <a:lnTo>
                  <a:pt x="816678" y="617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FI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236C93DC-C122-4F29-8F36-4E4ABA9C3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6674709" cy="119047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0EC0A55-3134-4837-8AD0-8467AC14D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7586"/>
            <a:ext cx="6480000" cy="4261254"/>
          </a:xfrm>
        </p:spPr>
        <p:txBody>
          <a:bodyPr/>
          <a:lstStyle>
            <a:lvl1pPr>
              <a:spcAft>
                <a:spcPts val="600"/>
              </a:spcAft>
              <a:defRPr sz="2000">
                <a:solidFill>
                  <a:schemeClr val="tx1"/>
                </a:solidFill>
              </a:defRPr>
            </a:lvl1pPr>
            <a:lvl2pPr>
              <a:spcAft>
                <a:spcPts val="600"/>
              </a:spcAft>
              <a:defRPr sz="1800">
                <a:solidFill>
                  <a:schemeClr val="tx1"/>
                </a:solidFill>
              </a:defRPr>
            </a:lvl2pPr>
            <a:lvl3pPr>
              <a:spcAft>
                <a:spcPts val="600"/>
              </a:spcAft>
              <a:defRPr sz="1600">
                <a:solidFill>
                  <a:schemeClr val="tx1"/>
                </a:solidFill>
              </a:defRPr>
            </a:lvl3pPr>
            <a:lvl4pPr>
              <a:spcAft>
                <a:spcPts val="600"/>
              </a:spcAft>
              <a:defRPr sz="1600">
                <a:solidFill>
                  <a:schemeClr val="tx1"/>
                </a:solidFill>
              </a:defRPr>
            </a:lvl4pPr>
            <a:lvl5pPr>
              <a:spcAft>
                <a:spcPts val="600"/>
              </a:spcAft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DF8E6475-1BA6-4D5E-BF86-C549042FF7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2443" y="6269689"/>
            <a:ext cx="1109596" cy="3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42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A4DA73E7-455F-4527-80D3-EB07EA6B27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"/>
            <a:ext cx="636668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1D2F1F-61BD-4739-9AEE-75325FDF9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006" y="528050"/>
            <a:ext cx="4673794" cy="106915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233087-EF2A-4C62-BEC0-7E7ECEDB21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7203"/>
            <a:ext cx="4662160" cy="4843842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3D0B785-DDFC-4620-B01F-40140715E57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685823" y="1607789"/>
            <a:ext cx="4662160" cy="4833256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8B37C3-4F55-4704-9E5F-0354DCAA3E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528638"/>
            <a:ext cx="4662160" cy="1068566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  <a:latin typeface="Consolas" panose="020B0609020204030204" pitchFamily="49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5D35C8-842C-856A-A074-D0B879E1A0B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" y="6270309"/>
            <a:ext cx="1104379" cy="33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47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SISÄLTÖKOH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00"/>
          <a:stretch/>
        </p:blipFill>
        <p:spPr>
          <a:xfrm>
            <a:off x="0" y="6035040"/>
            <a:ext cx="12192000" cy="8229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609396"/>
            <a:ext cx="10514013" cy="963555"/>
          </a:xfrm>
        </p:spPr>
        <p:txBody>
          <a:bodyPr>
            <a:normAutofit/>
          </a:bodyPr>
          <a:lstStyle>
            <a:lvl1pPr>
              <a:defRPr sz="4000" b="0" i="0">
                <a:latin typeface="+mn-lt"/>
                <a:cs typeface="Cambria"/>
              </a:defRPr>
            </a:lvl1pPr>
          </a:lstStyle>
          <a:p>
            <a:r>
              <a:rPr lang="fi-FI" dirty="0"/>
              <a:t>Muokkaa perustyylejä naps.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375" y="1913471"/>
            <a:ext cx="10487425" cy="4263491"/>
          </a:xfrm>
        </p:spPr>
        <p:txBody>
          <a:bodyPr>
            <a:normAutofit/>
          </a:bodyPr>
          <a:lstStyle>
            <a:lvl1pPr>
              <a:defRPr sz="2800" b="0" i="0">
                <a:latin typeface="+mn-lt"/>
                <a:cs typeface="Cambria"/>
              </a:defRPr>
            </a:lvl1pPr>
            <a:lvl2pPr>
              <a:defRPr sz="2400" b="0" i="0">
                <a:latin typeface="+mn-lt"/>
                <a:cs typeface="Cambria"/>
              </a:defRPr>
            </a:lvl2pPr>
            <a:lvl3pPr>
              <a:defRPr sz="2000" b="0" i="0">
                <a:latin typeface="+mn-lt"/>
                <a:cs typeface="Cambria"/>
              </a:defRPr>
            </a:lvl3pPr>
            <a:lvl4pPr>
              <a:defRPr sz="1800" b="0" i="0">
                <a:latin typeface="+mn-lt"/>
                <a:cs typeface="Cambria"/>
              </a:defRPr>
            </a:lvl4pPr>
            <a:lvl5pPr>
              <a:defRPr sz="1600" b="0" i="0">
                <a:latin typeface="+mn-lt"/>
                <a:cs typeface="Cambria"/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9997441" y="6377916"/>
            <a:ext cx="1356360" cy="26246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100" b="0" i="0" spc="80">
                <a:solidFill>
                  <a:srgbClr val="FFFFFF"/>
                </a:solidFill>
                <a:latin typeface="+mn-lt"/>
                <a:ea typeface="Arial" charset="0"/>
                <a:cs typeface="Cambria"/>
              </a:defRPr>
            </a:lvl1pPr>
          </a:lstStyle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25385" y="6377916"/>
            <a:ext cx="296551" cy="26246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100" b="0" i="0" spc="80">
                <a:solidFill>
                  <a:srgbClr val="FFFFFF"/>
                </a:solidFill>
                <a:latin typeface="+mn-lt"/>
                <a:ea typeface="Arial" charset="0"/>
                <a:cs typeface="Cambria"/>
              </a:defRPr>
            </a:lvl1pPr>
          </a:lstStyle>
          <a:p>
            <a:fld id="{0BC05F23-9948-9C48-82BF-76A5EF201BA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36547" y="5985692"/>
            <a:ext cx="729828" cy="53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68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1ACF5B-2AC0-420C-A986-4C872AE6D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07109"/>
            <a:ext cx="8277879" cy="112869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94640-8BBC-4019-A29C-A9F791720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6358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2903047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02" r:id="rId2"/>
    <p:sldLayoutId id="2147483803" r:id="rId3"/>
    <p:sldLayoutId id="2147483801" r:id="rId4"/>
    <p:sldLayoutId id="2147483650" r:id="rId5"/>
    <p:sldLayoutId id="2147483651" r:id="rId6"/>
    <p:sldLayoutId id="2147483664" r:id="rId7"/>
    <p:sldLayoutId id="2147483804" r:id="rId8"/>
    <p:sldLayoutId id="2147483805" r:id="rId9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252F48"/>
          </a:solidFill>
          <a:latin typeface="Consolas" panose="020B0609020204030204" pitchFamily="49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puhtaastiparas.fi/fi/login?returnUrl=/fi" TargetMode="Externa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E5CC5-1254-4235-81B6-0E0CA0D14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LitM</a:t>
            </a:r>
            <a:r>
              <a:rPr lang="fi-FI" dirty="0"/>
              <a:t>, Tero Joutsen</a:t>
            </a:r>
          </a:p>
          <a:p>
            <a:r>
              <a:rPr lang="fi-FI" dirty="0"/>
              <a:t>Biomekaniikan asiantuntija, KIHU</a:t>
            </a:r>
          </a:p>
          <a:p>
            <a:r>
              <a:rPr lang="fi-FI" dirty="0"/>
              <a:t>Kuntotestaaja, Sports Lab Jyväskylä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9E17BD-FB78-F871-FB73-E97323CB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/>
          <a:lstStyle/>
          <a:p>
            <a:r>
              <a:rPr lang="fi-FI" dirty="0"/>
              <a:t>Yläkoululeiri 9lk 1.leiri</a:t>
            </a:r>
            <a:br>
              <a:rPr lang="fi-FI" dirty="0"/>
            </a:b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F38F-7810-45E0-8BEA-C331D5378A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1FDD5-CF53-4961-8F62-9CAD306E74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C05F23-9948-9C48-82BF-76A5EF201B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83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57D1-5E05-445C-9CF4-E020D6B53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AD7B11-5A37-4452-8004-500CCF364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Sanakirja</a:t>
            </a:r>
          </a:p>
          <a:p>
            <a:pPr lvl="1"/>
            <a:r>
              <a:rPr lang="fi-FI" dirty="0"/>
              <a:t>Toistomäärä = kuinka monta kertaa liike toistetaan yhteen menoon</a:t>
            </a:r>
          </a:p>
          <a:p>
            <a:pPr lvl="1"/>
            <a:r>
              <a:rPr lang="fi-FI" dirty="0"/>
              <a:t>Sarjamäärä = toistoista koostuva kokonaisuus yhtä liikettä kohden</a:t>
            </a:r>
          </a:p>
          <a:p>
            <a:pPr lvl="1"/>
            <a:r>
              <a:rPr lang="fi-FI" dirty="0"/>
              <a:t>Palautus = sarjojen välissä oleva lepotauko</a:t>
            </a:r>
          </a:p>
          <a:p>
            <a:pPr lvl="1"/>
            <a:r>
              <a:rPr lang="fi-FI" dirty="0"/>
              <a:t>Kiertoharjoittelu = liikettä tehdään yksi sarja, jonka jälkeen siirrytään seuraavaan liikkeeseen, kuntopiiri on esimerkki kiertoharjoituksesta</a:t>
            </a:r>
          </a:p>
          <a:p>
            <a:pPr lvl="1"/>
            <a:r>
              <a:rPr lang="fi-FI" dirty="0"/>
              <a:t>Paikkaharjoittelu = samaa liikettä tehdään suunniteltu määrä sarjoja, jonka jälkeen on seuraavan liikkeen vuoro</a:t>
            </a:r>
          </a:p>
          <a:p>
            <a:r>
              <a:rPr lang="fi-FI" dirty="0"/>
              <a:t>Esim. Penkki 3*6*50kg / 2min</a:t>
            </a:r>
          </a:p>
        </p:txBody>
      </p:sp>
    </p:spTree>
    <p:extLst>
      <p:ext uri="{BB962C8B-B14F-4D97-AF65-F5344CB8AC3E}">
        <p14:creationId xmlns:p14="http://schemas.microsoft.com/office/powerpoint/2010/main" val="458641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A584-2C1C-4ED8-9AC2-E33F19740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Tehtäviä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2C734-333B-4FD3-8EB6-0CAAEC4F4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Mitkä lihakset ovat omassa lajissasi tärkeitä? Millä liikkeillä voit vahvistaa niitä?</a:t>
            </a:r>
          </a:p>
          <a:p>
            <a:r>
              <a:rPr lang="fi-FI" dirty="0"/>
              <a:t>Suunnittele itsellesi voimaharjoitteluohjelma</a:t>
            </a:r>
          </a:p>
          <a:p>
            <a:pPr lvl="1"/>
            <a:r>
              <a:rPr lang="fi-FI" dirty="0"/>
              <a:t>Kolmijakoinen: jalat-rinta/selkä-kädet/olkapäät</a:t>
            </a:r>
          </a:p>
          <a:p>
            <a:pPr lvl="1"/>
            <a:r>
              <a:rPr lang="fi-FI" dirty="0"/>
              <a:t>Kaksijakoisena: vetävät liikkeet-työntävät liikkeet</a:t>
            </a:r>
          </a:p>
          <a:p>
            <a:r>
              <a:rPr lang="fi-FI" dirty="0"/>
              <a:t>Pohdi mitä hyötyjä on kiertoharjoitteluna toteutetussa harjoituksessa? Mitkä ovat paikkaharjoittelun hyödyt?</a:t>
            </a:r>
          </a:p>
          <a:p>
            <a:r>
              <a:rPr lang="fi-FI" dirty="0"/>
              <a:t>Pyydä ystävääsi kuvaamaan suorituksesi jalkakyykyssä, penkkipunnerruksessa ja </a:t>
            </a:r>
            <a:r>
              <a:rPr lang="fi-FI" dirty="0" err="1"/>
              <a:t>rinnallevedossa</a:t>
            </a:r>
            <a:r>
              <a:rPr lang="fi-FI" dirty="0"/>
              <a:t>. Mitä hyvää on tekniikassasi? Mitä pitää parantaa?</a:t>
            </a:r>
          </a:p>
          <a:p>
            <a:r>
              <a:rPr lang="fi-FI" dirty="0"/>
              <a:t>Kirjaa 1-3 tavoitetta omalle voimaharjoittelullesi</a:t>
            </a:r>
          </a:p>
        </p:txBody>
      </p:sp>
    </p:spTree>
    <p:extLst>
      <p:ext uri="{BB962C8B-B14F-4D97-AF65-F5344CB8AC3E}">
        <p14:creationId xmlns:p14="http://schemas.microsoft.com/office/powerpoint/2010/main" val="177234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6429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E5CC5-1254-4235-81B6-0E0CA0D14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LitM</a:t>
            </a:r>
            <a:r>
              <a:rPr lang="fi-FI" dirty="0"/>
              <a:t>, Tero Joutsen</a:t>
            </a:r>
          </a:p>
          <a:p>
            <a:r>
              <a:rPr lang="fi-FI" dirty="0"/>
              <a:t>Biomekaniikan asiantuntija, KIHU</a:t>
            </a:r>
          </a:p>
          <a:p>
            <a:r>
              <a:rPr lang="fi-FI" dirty="0"/>
              <a:t>Kuntotestaaja, Sports Lab Jyväskylä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9E17BD-FB78-F871-FB73-E97323CB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/>
          <a:lstStyle/>
          <a:p>
            <a:r>
              <a:rPr lang="fi-FI" dirty="0"/>
              <a:t>Yläkoululeiri 9lk 2.leiri</a:t>
            </a:r>
            <a:br>
              <a:rPr lang="fi-FI" dirty="0"/>
            </a:b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F38F-7810-45E0-8BEA-C331D5378A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1FDD5-CF53-4961-8F62-9CAD306E74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C05F23-9948-9C48-82BF-76A5EF201BA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369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89D3ED-2B40-3530-422D-7D6ECC29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Käytännön biomekaniikkaa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ACC90-2E73-3349-CB93-50EF4A5A5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i-FI" dirty="0"/>
              <a:t>Kehonosien kiihdyttäminen ja jarruttaminen ovat tärkeä osa suoritustekniikkaa</a:t>
            </a:r>
          </a:p>
          <a:p>
            <a:r>
              <a:rPr lang="fi-FI" dirty="0"/>
              <a:t>Varsin monessa lajissa hyvään suoritustekniikkaan liittyy eri kehonosien oikea-aikainen kiihdyttäminen ja hidastaminen</a:t>
            </a:r>
          </a:p>
          <a:p>
            <a:pPr lvl="1"/>
            <a:r>
              <a:rPr lang="fi-FI" dirty="0"/>
              <a:t>Esim. korkeushypyssä n. ½ ponnistusvoimasta saadaan sillä, että vapaa jalka ja kädet kiihdytetään nopeasti ylöspäin ja pysäytetään oikealla hetkellä.</a:t>
            </a:r>
          </a:p>
          <a:p>
            <a:pPr lvl="1"/>
            <a:r>
              <a:rPr lang="fi-FI" dirty="0"/>
              <a:t>Sama toimii myös pikajuoksussa tai vaikkapa luistelussa. Käsien kiihdytys ja aktiivinen pysäytys tehostavat suoritusta</a:t>
            </a:r>
          </a:p>
          <a:p>
            <a:pPr marL="0" indent="0">
              <a:buNone/>
            </a:pPr>
            <a:r>
              <a:rPr lang="fi-FI" dirty="0"/>
              <a:t>Pyöriminen</a:t>
            </a:r>
          </a:p>
          <a:p>
            <a:r>
              <a:rPr lang="fi-FI" dirty="0"/>
              <a:t>Pyörimisnopeutta voidaan säädellä kehon laajuudella eli vipujen levityksellä tai kaventamisella.</a:t>
            </a:r>
          </a:p>
          <a:p>
            <a:pPr lvl="1"/>
            <a:r>
              <a:rPr lang="fi-FI" dirty="0"/>
              <a:t>Esim. Voltissa keräasennon tiukentaminen nopeuttaa pyörimistä ja kerän avaaminen hidastaa eli avaamalla voidaan välttää voltin pyöriminen ns. yli.</a:t>
            </a:r>
          </a:p>
          <a:p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02182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F89D3ED-2B40-3530-422D-7D6ECC290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Käytännön biomekaniikkaa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5ACC90-2E73-3349-CB93-50EF4A5A5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/>
              <a:t>Tehtävät sivulla 17</a:t>
            </a:r>
          </a:p>
          <a:p>
            <a:pPr marL="0" indent="0">
              <a:buNone/>
            </a:pPr>
            <a:endParaRPr lang="fi-FI" dirty="0"/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34825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Mitä teet ensi vuonna tähän aikaan s.6-9</a:t>
            </a:r>
          </a:p>
          <a:p>
            <a:r>
              <a:rPr lang="fi-FI" dirty="0"/>
              <a:t>Urheilijan toimintaympäristö s.10-11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5617689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255E-33BE-3645-A8E5-6DCCC976C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BBC85-5F8E-D9B3-48B4-ED9AD2A82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fi-FI" dirty="0"/>
              <a:t>Mitä teet ensi vuonna tähän aikaan s.6-9</a:t>
            </a:r>
          </a:p>
          <a:p>
            <a:r>
              <a:rPr lang="fi-FI" dirty="0"/>
              <a:t>Yläkoulusta 2.asteen oppilaitokseen siirtyminen aiheuttaa muutoksia sekä urheilussa että sen ulkopuolella</a:t>
            </a:r>
          </a:p>
          <a:p>
            <a:pPr lvl="1"/>
            <a:r>
              <a:rPr lang="fi-FI" dirty="0"/>
              <a:t>Muistathan että tukea on tarvittaessa aina saatavilla</a:t>
            </a:r>
          </a:p>
          <a:p>
            <a:r>
              <a:rPr lang="fi-FI" dirty="0"/>
              <a:t>Mikäli olet tehnyt päätöksen urheilijan polulle lähtemisestä niin harjoittelu muuttuu vuosi vuodelta </a:t>
            </a:r>
            <a:r>
              <a:rPr lang="fi-FI" dirty="0" err="1"/>
              <a:t>suunnitelmallisemmmaksi</a:t>
            </a:r>
            <a:endParaRPr lang="fi-FI" dirty="0"/>
          </a:p>
          <a:p>
            <a:pPr lvl="1"/>
            <a:r>
              <a:rPr lang="fi-FI" dirty="0"/>
              <a:t>Kuvioon tulee </a:t>
            </a:r>
            <a:r>
              <a:rPr lang="fi-FI" dirty="0" err="1"/>
              <a:t>mahdollisestu</a:t>
            </a:r>
            <a:r>
              <a:rPr lang="fi-FI" dirty="0"/>
              <a:t> uusia valmentajia, valintajärjestelmiä ja tukipalveluja, joiden tarkoitus on tukea kehittymistäsi urheilijana</a:t>
            </a:r>
          </a:p>
          <a:p>
            <a:pPr lvl="1"/>
            <a:r>
              <a:rPr lang="fi-FI" dirty="0"/>
              <a:t>Älä kuitenkaan unohda tärkeintä: Urheilun tulee tuottaa sinulle iloa ja hyvää mieltä</a:t>
            </a:r>
          </a:p>
          <a:p>
            <a:r>
              <a:rPr lang="fi-FI" dirty="0"/>
              <a:t>Omaan tahtiin eteenpäin</a:t>
            </a:r>
          </a:p>
          <a:p>
            <a:pPr lvl="1"/>
            <a:r>
              <a:rPr lang="fi-FI" dirty="0"/>
              <a:t>Biologinen ikä voi vaihdella melko paljonkin saman ikäisten keskuudessa. Muutaman vuoden päästä tilanne kuitenkin tasoittuu</a:t>
            </a:r>
          </a:p>
          <a:p>
            <a:pPr lvl="1"/>
            <a:r>
              <a:rPr lang="fi-FI" dirty="0"/>
              <a:t>Aina lisääntynyt harjoittelu ei näy heti suorituksen parantumisena. Tilapäiset tasanteet ja notkahdukset suorituskyvyssä kuuluvat osana kasvuun ja kehittymiseen eikä niistä kannata huolestua</a:t>
            </a:r>
          </a:p>
          <a:p>
            <a:r>
              <a:rPr lang="fi-FI" dirty="0"/>
              <a:t>Monipuolisuus on edelleen tärkeää harjoittelussa</a:t>
            </a:r>
          </a:p>
          <a:p>
            <a:pPr lvl="1"/>
            <a:r>
              <a:rPr lang="fi-FI" dirty="0"/>
              <a:t>Monipuolinen liikkuminen edistää sekä fyysistä että psyykkistä palautumista ja ehkäisee urheiluvammoja</a:t>
            </a:r>
          </a:p>
          <a:p>
            <a:pPr lvl="1"/>
            <a:r>
              <a:rPr lang="fi-FI" dirty="0"/>
              <a:t>Tarvitaan myös ohjattujen harjoitusten ulkopuolista toimintaa (koululiikunta, matkat kouluun/harjoituksiin, </a:t>
            </a:r>
            <a:r>
              <a:rPr lang="fi-FI" dirty="0" err="1"/>
              <a:t>höntsäpelit</a:t>
            </a:r>
            <a:r>
              <a:rPr lang="fi-FI" dirty="0"/>
              <a:t> kavereiden kanssa </a:t>
            </a:r>
            <a:r>
              <a:rPr lang="fi-FI" dirty="0" err="1"/>
              <a:t>jne</a:t>
            </a:r>
            <a:r>
              <a:rPr lang="fi-FI" dirty="0"/>
              <a:t>)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21713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255E-33BE-3645-A8E5-6DCCC976C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BBC85-5F8E-D9B3-48B4-ED9AD2A82A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Mitä teet ensi vuonna tähän aikaan s.6-9</a:t>
            </a:r>
          </a:p>
          <a:p>
            <a:r>
              <a:rPr lang="fi-FI" dirty="0"/>
              <a:t>Matkalla terveeksi urheilijaksi</a:t>
            </a:r>
          </a:p>
          <a:p>
            <a:pPr lvl="1"/>
            <a:r>
              <a:rPr lang="fi-FI" dirty="0"/>
              <a:t>Terveyden edistämisellä  ja urheilussa kehittymisellä on selvä yhteys toisiinsa</a:t>
            </a:r>
          </a:p>
          <a:p>
            <a:pPr lvl="1"/>
            <a:r>
              <a:rPr lang="fi-FI" dirty="0"/>
              <a:t>Päivärytmillä, ravitsemuksella, hygienialla, levolla ja viihdemedian käytöllä on vaikutuksia terveyteesi ja kokonaisvaltaiseen hyvinvointiin</a:t>
            </a:r>
          </a:p>
          <a:p>
            <a:pPr lvl="1"/>
            <a:r>
              <a:rPr lang="fi-FI" dirty="0"/>
              <a:t>Nämä puolestaan vaikuttavat siihen miten harjoittelu sinuun vaikuttaa, miten kehityt, opit ja palaudut</a:t>
            </a:r>
          </a:p>
          <a:p>
            <a:r>
              <a:rPr lang="fi-FI" dirty="0"/>
              <a:t>Sinun urheilijan polkusi</a:t>
            </a:r>
          </a:p>
          <a:p>
            <a:pPr lvl="1"/>
            <a:r>
              <a:rPr lang="fi-FI" dirty="0"/>
              <a:t>Yhtä oikeaa polkua urheilijaksi ei ole ja ratkaisuja on monia</a:t>
            </a:r>
          </a:p>
          <a:p>
            <a:r>
              <a:rPr lang="fi-FI" dirty="0"/>
              <a:t>Tee kk seuranta s.8-9 (</a:t>
            </a:r>
            <a:r>
              <a:rPr lang="fi-FI" dirty="0" err="1"/>
              <a:t>uni,ruokailut</a:t>
            </a:r>
            <a:r>
              <a:rPr lang="fi-FI" dirty="0"/>
              <a:t>, liikunta ja kuormitus)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48114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F3BCC-E8E5-46C5-EF57-DCE17D70A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E2FA7-5E07-24A7-C278-5A77BFBEE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/>
              <a:t>Urheilijan toimintaympäristö s.10-11</a:t>
            </a:r>
          </a:p>
          <a:p>
            <a:pPr lvl="1"/>
            <a:r>
              <a:rPr lang="fi-FI" dirty="0"/>
              <a:t>Urheilijaksi kasvamiseen ja kehittymiseen vaikuttaa se, miten harjoittelet, lepäät ja syöt</a:t>
            </a:r>
          </a:p>
          <a:p>
            <a:pPr lvl="1"/>
            <a:r>
              <a:rPr lang="fi-FI" dirty="0"/>
              <a:t>Oman toiminnan lisäksi myös ihmiset joiden kanssa toimit sekä harjoitteluolosuhteet ja paikat vaikuttavat kehittymiseesi (kaikkia näitä tekijöitä kutsutaan toimintaympäristöksi)</a:t>
            </a:r>
          </a:p>
          <a:p>
            <a:pPr lvl="1"/>
            <a:r>
              <a:rPr lang="fi-FI" dirty="0"/>
              <a:t>Urheilevan nuoren lähipiiri koostuu yleensä perheestä, ystävistä ja valmentajasta sekä luokka-, seura- ja joukkuekavereista</a:t>
            </a:r>
          </a:p>
          <a:p>
            <a:pPr lvl="1"/>
            <a:r>
              <a:rPr lang="fi-FI" dirty="0"/>
              <a:t>Vanhemmat ovat yleensä mukana harrastuksen alusta alkaen ja ovat tärkeässä roolissa (tukevat, kuljettavat &amp; kustantavat)</a:t>
            </a:r>
          </a:p>
          <a:p>
            <a:pPr lvl="1"/>
            <a:r>
              <a:rPr lang="fi-FI" dirty="0"/>
              <a:t>Vanhemmilla paras mahdollisuus havaita kokonaiskuormituksen liian suurta määrää</a:t>
            </a:r>
          </a:p>
          <a:p>
            <a:pPr lvl="1"/>
            <a:r>
              <a:rPr lang="fi-FI" dirty="0"/>
              <a:t>Kaverit yleensä tärkein osa harrastusta</a:t>
            </a:r>
          </a:p>
        </p:txBody>
      </p:sp>
    </p:spTree>
    <p:extLst>
      <p:ext uri="{BB962C8B-B14F-4D97-AF65-F5344CB8AC3E}">
        <p14:creationId xmlns:p14="http://schemas.microsoft.com/office/powerpoint/2010/main" val="186425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0BCC357E-8C88-A260-FB2E-077D59B77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AC2BFEDF-EA45-95C4-AAE7-7671C2AD4B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48C2595A-858D-4081-AE42-169F22454FE2}"/>
              </a:ext>
            </a:extLst>
          </p:cNvPr>
          <p:cNvSpPr/>
          <p:nvPr/>
        </p:nvSpPr>
        <p:spPr>
          <a:xfrm>
            <a:off x="3671581" y="3601510"/>
            <a:ext cx="2424419" cy="1040235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7F652E46-F1AC-4FB7-BD42-57098DE5FE62}"/>
              </a:ext>
            </a:extLst>
          </p:cNvPr>
          <p:cNvSpPr/>
          <p:nvPr/>
        </p:nvSpPr>
        <p:spPr>
          <a:xfrm>
            <a:off x="4897877" y="2547375"/>
            <a:ext cx="2424419" cy="1040235"/>
          </a:xfrm>
          <a:prstGeom prst="triangl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dirty="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B68F945F-D1A8-4868-B029-0136FB0C4568}"/>
              </a:ext>
            </a:extLst>
          </p:cNvPr>
          <p:cNvSpPr/>
          <p:nvPr/>
        </p:nvSpPr>
        <p:spPr>
          <a:xfrm>
            <a:off x="6110086" y="3602908"/>
            <a:ext cx="2424419" cy="1040235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EEC34F-FBD0-4507-89A7-5C3758B503FA}"/>
              </a:ext>
            </a:extLst>
          </p:cNvPr>
          <p:cNvSpPr txBox="1"/>
          <p:nvPr/>
        </p:nvSpPr>
        <p:spPr>
          <a:xfrm>
            <a:off x="5376049" y="3076324"/>
            <a:ext cx="1468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HARJOITTELU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37AE30-2D6C-4C7A-B461-02A22016C19F}"/>
              </a:ext>
            </a:extLst>
          </p:cNvPr>
          <p:cNvSpPr txBox="1"/>
          <p:nvPr/>
        </p:nvSpPr>
        <p:spPr>
          <a:xfrm>
            <a:off x="4335814" y="4123025"/>
            <a:ext cx="1040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RAVINTO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82711-985B-4708-861E-66C6999808B0}"/>
              </a:ext>
            </a:extLst>
          </p:cNvPr>
          <p:cNvSpPr txBox="1"/>
          <p:nvPr/>
        </p:nvSpPr>
        <p:spPr>
          <a:xfrm>
            <a:off x="6969957" y="4135444"/>
            <a:ext cx="704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LEPO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332671-1D41-4764-98A0-47A4229BBBED}"/>
              </a:ext>
            </a:extLst>
          </p:cNvPr>
          <p:cNvSpPr txBox="1"/>
          <p:nvPr/>
        </p:nvSpPr>
        <p:spPr>
          <a:xfrm>
            <a:off x="5595353" y="3741471"/>
            <a:ext cx="973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KEHITYS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05C8121-6F67-42A3-962F-31137929316C}"/>
              </a:ext>
            </a:extLst>
          </p:cNvPr>
          <p:cNvSpPr/>
          <p:nvPr/>
        </p:nvSpPr>
        <p:spPr>
          <a:xfrm>
            <a:off x="4807434" y="2567635"/>
            <a:ext cx="2548960" cy="1191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55597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Urheilijan toimintaympäristö s.10-11</a:t>
            </a:r>
          </a:p>
          <a:p>
            <a:r>
              <a:rPr lang="fi-FI" dirty="0"/>
              <a:t>Urheilun muuttuessa tavoitteellisemmaksi, myös suhde valmentajaan tiivistyy</a:t>
            </a:r>
          </a:p>
          <a:p>
            <a:r>
              <a:rPr lang="fi-FI" dirty="0"/>
              <a:t>Myös valmentajanvaihdoksia / uusia valmentajia voi tulla mukaan kuvioihin.</a:t>
            </a:r>
          </a:p>
          <a:p>
            <a:pPr lvl="1"/>
            <a:r>
              <a:rPr lang="fi-FI" dirty="0"/>
              <a:t>Tämän seurauksena tulee usein uudenlaisia toimintatapoja &amp; -malleja ja niihin totuttelu voi mennä hetki aikaa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3595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4E04-B463-8AE9-3BD3-C0FB57B09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85D13-21ED-92CD-1C58-CB37C25ED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Urheilijan toimintaympäristö s.10-11</a:t>
            </a:r>
          </a:p>
          <a:p>
            <a:r>
              <a:rPr lang="fi-FI" dirty="0"/>
              <a:t>Toimintaympäristösi laajenee</a:t>
            </a:r>
          </a:p>
          <a:p>
            <a:pPr lvl="1"/>
            <a:r>
              <a:rPr lang="fi-FI" dirty="0"/>
              <a:t>Urheiluakatemia, lajiliitto &amp; urheiluoppilaitokset</a:t>
            </a:r>
          </a:p>
          <a:p>
            <a:pPr lvl="1"/>
            <a:r>
              <a:rPr lang="fi-FI" dirty="0"/>
              <a:t>Tukitoimia tulee lisää (fysioterapeutti, ravitsemusasiantuntija, psyykkinen valmentaja, lääkäri)</a:t>
            </a:r>
          </a:p>
          <a:p>
            <a:pPr lvl="1"/>
            <a:r>
              <a:rPr lang="fi-FI" dirty="0"/>
              <a:t>Tavoitteena tehdä arjestasi mahdollisimman sujuvaa niin, että juuri sinun tarvitsemasi apu ja tuki löytyisi helposti ja läheltä</a:t>
            </a:r>
          </a:p>
          <a:p>
            <a:r>
              <a:rPr lang="fi-FI" dirty="0"/>
              <a:t>Kotitehtävä: Pohdi toimintaympäristöäsi tällä hetkellä ja ensi vuonna</a:t>
            </a:r>
          </a:p>
        </p:txBody>
      </p:sp>
    </p:spTree>
    <p:extLst>
      <p:ext uri="{BB962C8B-B14F-4D97-AF65-F5344CB8AC3E}">
        <p14:creationId xmlns:p14="http://schemas.microsoft.com/office/powerpoint/2010/main" val="2352128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4E5CC5-1254-4235-81B6-0E0CA0D14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i-FI" dirty="0" err="1"/>
              <a:t>LitM</a:t>
            </a:r>
            <a:r>
              <a:rPr lang="fi-FI" dirty="0"/>
              <a:t>, Tero Joutsen</a:t>
            </a:r>
          </a:p>
          <a:p>
            <a:r>
              <a:rPr lang="fi-FI" dirty="0"/>
              <a:t>Biomekaniikan asiantuntija, KIHU</a:t>
            </a:r>
          </a:p>
          <a:p>
            <a:r>
              <a:rPr lang="fi-FI" dirty="0"/>
              <a:t>Kuntotestaaja, Sports Lab Jyväskylä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9E17BD-FB78-F871-FB73-E97323CBE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814" y="2995200"/>
            <a:ext cx="7713069" cy="1160574"/>
          </a:xfrm>
        </p:spPr>
        <p:txBody>
          <a:bodyPr/>
          <a:lstStyle/>
          <a:p>
            <a:r>
              <a:rPr lang="fi-FI" dirty="0"/>
              <a:t>Yläkoululeiri 9lk 3.leiri</a:t>
            </a:r>
            <a:br>
              <a:rPr lang="fi-FI" dirty="0"/>
            </a:b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2F38F-7810-45E0-8BEA-C331D5378A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996E29E-6290-2340-B1E0-4889086377DB}" type="datetime1">
              <a:rPr lang="fi-FI" smtClean="0"/>
              <a:pPr/>
              <a:t>17.4.2023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91FDD5-CF53-4961-8F62-9CAD306E749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BC05F23-9948-9C48-82BF-76A5EF201BAB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687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7A940EF-CA1A-5D50-5F35-EAA9BA4AF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Kehonhuoltoharjoittelu (s.19-41)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B835A4-952C-39DC-1256-8490265824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Kehonhuoltoharjoittelu tukee urheilijan hyvinvointia ja auttaa harjoittelutavoitteiden saavuttamisessa</a:t>
            </a:r>
          </a:p>
          <a:p>
            <a:r>
              <a:rPr lang="fi-FI" dirty="0"/>
              <a:t>Kehonhuoltoharjoittelun keskeinen elementti on kehotietoisuus eli kehontuntemus. Kehontuntemus on taito, joka kehittyy harjoittelun seurauksena</a:t>
            </a:r>
          </a:p>
          <a:p>
            <a:r>
              <a:rPr lang="fi-FI" dirty="0"/>
              <a:t>Taito havainnoida omaa kehoa on urheilussa äärimmäisen tärkeä</a:t>
            </a:r>
          </a:p>
          <a:p>
            <a:r>
              <a:rPr lang="fi-FI" dirty="0"/>
              <a:t>Kirjassa kehonhuoltoharjoitteet on jaettu: kehonhallinta ja liikkuvuusharjoituksiin sekä palauttaviin liikkuvuus, hengitys ja rentoutusharjoituksiin</a:t>
            </a:r>
          </a:p>
          <a:p>
            <a:r>
              <a:rPr lang="fi-FI" dirty="0"/>
              <a:t>Kehonhallintaharjoituksilla kehitetään kehon hyvän anatomisen asennon tiedostamista ja tukilihasten toiminnan tunnistamista</a:t>
            </a:r>
          </a:p>
          <a:p>
            <a:r>
              <a:rPr lang="fi-FI" dirty="0"/>
              <a:t>Liikkuvuusharjoituksilla kehitetään nivelten liikelaajuutta ja lihasten elastisuutta, jotta liikerajoitukset eivät ole esteenä laajoille ja tehokkaille liikeradoilla</a:t>
            </a:r>
          </a:p>
          <a:p>
            <a:r>
              <a:rPr lang="fi-FI" dirty="0"/>
              <a:t>Palauttavilla harjoituksilla vaikutetaan sekä kehoon että mieleen. Tarkoituksena on, että palautuminen sekä urheiluharjoittelusta että arjen kuormituksesta tehostuu ja nopeutuu parantaen jaksamista kokonaisvaltaisesti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0355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8DC5C-74D1-3044-0DEB-28CCFD687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Kehonhuoltoharjoittelu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01247-A7FB-9517-0613-69D5AC788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Kehonhallinta- ja liikkuvuusharjoitukset</a:t>
            </a:r>
          </a:p>
          <a:p>
            <a:pPr lvl="1"/>
            <a:r>
              <a:rPr lang="fi-FI" dirty="0"/>
              <a:t>Tutustu sivujen 20-26 harjoitteisiin</a:t>
            </a:r>
          </a:p>
          <a:p>
            <a:r>
              <a:rPr lang="fi-FI" dirty="0"/>
              <a:t>Palauttavat harjoitukset</a:t>
            </a:r>
          </a:p>
          <a:p>
            <a:pPr lvl="1"/>
            <a:r>
              <a:rPr lang="fi-FI" dirty="0"/>
              <a:t>Tutustu sivujen 27-37 harjoitteisiin</a:t>
            </a:r>
          </a:p>
          <a:p>
            <a:r>
              <a:rPr lang="fi-FI" dirty="0"/>
              <a:t>Kehonhuoltoharjoitteluni ja havaintoni sen vaikutuksista s.38-41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06322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675E0-330F-243A-2F0D-08EFF6C4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Urheilijan terveys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345DA-CCDA-A9B0-726F-96E731336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Kuormittuminen ja palautuminen</a:t>
            </a:r>
          </a:p>
          <a:p>
            <a:pPr lvl="1"/>
            <a:r>
              <a:rPr lang="fi-FI" dirty="0"/>
              <a:t>Suorituskykysi paranee kun kuormitus ja palautuminen ovat tasapainossa</a:t>
            </a:r>
          </a:p>
          <a:p>
            <a:r>
              <a:rPr lang="fi-FI" dirty="0"/>
              <a:t>Vaihteleva kuormitus edistää palautumista</a:t>
            </a:r>
          </a:p>
          <a:p>
            <a:pPr lvl="1"/>
            <a:r>
              <a:rPr lang="fi-FI" dirty="0"/>
              <a:t>Erityyppisissä harjoituksissa voidaan kuormittaa eri elinjärjestelmiä (esim. hengitys- ja verenkierto, lihaksisto tai hermosto). On siis mahdollista tehdä useitakin kovatehoisia harjoituksia lyhyen ajan sisällä jos harjoitusohjelma on hyvin suunniteltu</a:t>
            </a:r>
          </a:p>
          <a:p>
            <a:pPr lvl="1"/>
            <a:r>
              <a:rPr lang="fi-FI" dirty="0"/>
              <a:t>Kovien harjoitusten vastapainoksi tarvitaan myös kevyempiä palauttavia / huoltavia treenejä</a:t>
            </a:r>
          </a:p>
          <a:p>
            <a:r>
              <a:rPr lang="fi-FI" dirty="0"/>
              <a:t>Kuormittumista ja palautumista voi myös mitata</a:t>
            </a:r>
          </a:p>
          <a:p>
            <a:pPr lvl="1"/>
            <a:r>
              <a:rPr lang="fi-FI" dirty="0"/>
              <a:t>Leposyke, sykevälivaihtelu</a:t>
            </a:r>
          </a:p>
          <a:p>
            <a:pPr lvl="1"/>
            <a:r>
              <a:rPr lang="fi-FI" dirty="0"/>
              <a:t>Pitkäjänteinen säännöllinen mittaaminen avainasemassa</a:t>
            </a:r>
          </a:p>
          <a:p>
            <a:pPr lvl="1"/>
            <a:r>
              <a:rPr lang="fi-FI" dirty="0"/>
              <a:t>Kokonaiskuormituksen arvioinnissa huomioitava muutkin kuormitusta lisäävät (</a:t>
            </a:r>
            <a:r>
              <a:rPr lang="fi-FI" dirty="0" err="1"/>
              <a:t>esim</a:t>
            </a:r>
            <a:r>
              <a:rPr lang="fi-FI" dirty="0"/>
              <a:t> tiukka opiskelujakso) osa-alueet elämässä harjoittelukuorman lisäksi</a:t>
            </a:r>
          </a:p>
          <a:p>
            <a:pPr lvl="1"/>
            <a:r>
              <a:rPr lang="fi-FI" dirty="0"/>
              <a:t>Millä tavalla sinä seuraat tai voisit seurata kokonaiskuormitustasi??</a:t>
            </a:r>
          </a:p>
        </p:txBody>
      </p:sp>
    </p:spTree>
    <p:extLst>
      <p:ext uri="{BB962C8B-B14F-4D97-AF65-F5344CB8AC3E}">
        <p14:creationId xmlns:p14="http://schemas.microsoft.com/office/powerpoint/2010/main" val="1891794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675E0-330F-243A-2F0D-08EFF6C43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Urheilijan terveys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345DA-CCDA-A9B0-726F-96E731336D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Sairaana harjoittelemisesta ei ole hyötyä</a:t>
            </a:r>
          </a:p>
          <a:p>
            <a:pPr lvl="1"/>
            <a:r>
              <a:rPr lang="fi-FI" dirty="0"/>
              <a:t>Ota oireet vakavasti (uskalla levätä tarpeen vaatiessa)</a:t>
            </a:r>
          </a:p>
          <a:p>
            <a:pPr lvl="1"/>
            <a:r>
              <a:rPr lang="fi-FI" dirty="0"/>
              <a:t>Aloita harjoittelu kevyesti sairauden jälkeen (asteittainen paluu normaaliin tekemiseen)</a:t>
            </a:r>
          </a:p>
          <a:p>
            <a:pPr lvl="1"/>
            <a:r>
              <a:rPr lang="fi-FI" dirty="0"/>
              <a:t>Älä pyri tekemään sairauden takia väliin jääneitä harjoituksia!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333215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Reilu peli s.96-97</a:t>
            </a:r>
          </a:p>
          <a:p>
            <a:r>
              <a:rPr lang="fi-FI" dirty="0"/>
              <a:t>Kaksoisura s.98-111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34629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0A3F7-B482-EDD6-A14C-498842666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Elämänhallinta – reilu peli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5C4CF-B48D-1031-1C81-251E4493D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9200"/>
            <a:ext cx="10515600" cy="4605687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Jokainen urheilija on vastuussa puhtaasta urheilusta ja reilusta pelistä</a:t>
            </a:r>
          </a:p>
          <a:p>
            <a:r>
              <a:rPr lang="fi-FI" dirty="0"/>
              <a:t>Kielletyt aineet ja menetelmät urheilussa</a:t>
            </a:r>
          </a:p>
          <a:p>
            <a:pPr lvl="1"/>
            <a:r>
              <a:rPr lang="fi-FI" dirty="0"/>
              <a:t>Ajantasaisin tieto suek.fi tai KAMU-mobiilisovellus (vain Suomesta saatavat resepti ja itsehoitolääkkeet)</a:t>
            </a:r>
          </a:p>
          <a:p>
            <a:r>
              <a:rPr lang="fi-FI" dirty="0"/>
              <a:t>Puhtaasti paras verkkokoulutus </a:t>
            </a:r>
            <a:r>
              <a:rPr lang="fi-FI" dirty="0">
                <a:hlinkClick r:id="rId2"/>
              </a:rPr>
              <a:t>https://puhtaastiparas.fi/fi/login?returnUrl=/fi</a:t>
            </a:r>
            <a:endParaRPr lang="fi-FI" dirty="0"/>
          </a:p>
          <a:p>
            <a:r>
              <a:rPr lang="fi-FI" dirty="0"/>
              <a:t>Kilpailumanipulaatio</a:t>
            </a:r>
          </a:p>
          <a:p>
            <a:pPr lvl="1"/>
            <a:r>
              <a:rPr lang="fi-FI" dirty="0"/>
              <a:t>Tarkoittaa vaikuttamista kilpailun tai ottelun kulkuun tai lopputulokseen</a:t>
            </a:r>
          </a:p>
          <a:p>
            <a:pPr lvl="1"/>
            <a:r>
              <a:rPr lang="fi-FI" dirty="0"/>
              <a:t>Vaikuttaminen on tarkoituksellista tai vääristävää, ja tavoitteena on saada hyötyä itselle tai muille</a:t>
            </a:r>
          </a:p>
          <a:p>
            <a:pPr lvl="1"/>
            <a:r>
              <a:rPr lang="fi-FI" dirty="0"/>
              <a:t>Kyse on usein rahasta</a:t>
            </a:r>
          </a:p>
          <a:p>
            <a:pPr lvl="1"/>
            <a:r>
              <a:rPr lang="fi-FI" dirty="0"/>
              <a:t>Ei koske pelkästään aikuisten huippu-urheilua</a:t>
            </a:r>
          </a:p>
          <a:p>
            <a:pPr lvl="1"/>
            <a:r>
              <a:rPr lang="fi-FI" dirty="0"/>
              <a:t>Ilmoita urheilurikkomuksista ilmo.suek.fi</a:t>
            </a:r>
          </a:p>
          <a:p>
            <a:pPr lvl="1"/>
            <a:r>
              <a:rPr lang="fi-FI" dirty="0"/>
              <a:t>Lisätietoa reilusti paras verkkokoulutus </a:t>
            </a:r>
          </a:p>
        </p:txBody>
      </p:sp>
    </p:spTree>
    <p:extLst>
      <p:ext uri="{BB962C8B-B14F-4D97-AF65-F5344CB8AC3E}">
        <p14:creationId xmlns:p14="http://schemas.microsoft.com/office/powerpoint/2010/main" val="27704367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516C8-EA05-C88F-7C61-D8E3CEAF4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Kaksoisura, s.98-111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02E37-C23C-6EBF-8FD6-0225FE63B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Kaksoisuran mahdollistaminen on suomalaisen urheilun arvovalinta</a:t>
            </a:r>
          </a:p>
          <a:p>
            <a:pPr lvl="1"/>
            <a:r>
              <a:rPr lang="fi-FI" dirty="0"/>
              <a:t>Suomalaisen urheiluun kuuluu vahvana pyrkimys siihen, että urheilija pystyy yhdistämään tasapainoisesti tavoitteellisen urheilun ja opiskelun / työn</a:t>
            </a:r>
          </a:p>
          <a:p>
            <a:r>
              <a:rPr lang="fi-FI" dirty="0"/>
              <a:t>Urheiluoppilaitokset</a:t>
            </a:r>
          </a:p>
          <a:p>
            <a:pPr lvl="1"/>
            <a:r>
              <a:rPr lang="fi-FI" dirty="0"/>
              <a:t>Pyritään järjestämään mahdollisuuksia yhdistää opiskelu ja urheilu mahdollisimman hyvin</a:t>
            </a:r>
          </a:p>
          <a:p>
            <a:r>
              <a:rPr lang="fi-FI" dirty="0"/>
              <a:t>Urheiluakatemiat</a:t>
            </a:r>
          </a:p>
          <a:p>
            <a:pPr lvl="1"/>
            <a:r>
              <a:rPr lang="fi-FI" dirty="0"/>
              <a:t>Tehtävänä on auttaa urheilijoita opintojen ja urheilun yhdistämisessä, asiantuntijapalveluiden tarjoamisessa, valmennusosaamisen kehittämisessä ja yhteistyön rakentamisessa urheilijan ympärillä olevien toimijoiden välillä</a:t>
            </a:r>
          </a:p>
        </p:txBody>
      </p:sp>
    </p:spTree>
    <p:extLst>
      <p:ext uri="{BB962C8B-B14F-4D97-AF65-F5344CB8AC3E}">
        <p14:creationId xmlns:p14="http://schemas.microsoft.com/office/powerpoint/2010/main" val="3685056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7A529-06B3-424D-84CD-50A3AC509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Fyysiset ominaisuudet ja motoriset perustaidot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3D20D4-D238-452A-BBBA-2C4DA518F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dirty="0"/>
              <a:t>Kertausta</a:t>
            </a:r>
          </a:p>
          <a:p>
            <a:r>
              <a:rPr lang="fi-FI" dirty="0"/>
              <a:t>Fyysinen suorituskyky koostuu eri ominaisuuksista</a:t>
            </a:r>
          </a:p>
          <a:p>
            <a:pPr lvl="1"/>
            <a:r>
              <a:rPr lang="fi-FI" dirty="0"/>
              <a:t>Kestävyys</a:t>
            </a:r>
          </a:p>
          <a:p>
            <a:pPr lvl="1"/>
            <a:r>
              <a:rPr lang="fi-FI" dirty="0"/>
              <a:t>Liikkuvuus</a:t>
            </a:r>
          </a:p>
          <a:p>
            <a:pPr lvl="1"/>
            <a:r>
              <a:rPr lang="fi-FI" dirty="0"/>
              <a:t>Nopeus</a:t>
            </a:r>
          </a:p>
          <a:p>
            <a:pPr lvl="1"/>
            <a:r>
              <a:rPr lang="fi-FI" dirty="0"/>
              <a:t>Voima</a:t>
            </a:r>
          </a:p>
          <a:p>
            <a:pPr lvl="1"/>
            <a:r>
              <a:rPr lang="fi-FI" dirty="0"/>
              <a:t>Taitavuus</a:t>
            </a:r>
          </a:p>
          <a:p>
            <a:r>
              <a:rPr lang="fi-FI" dirty="0"/>
              <a:t>Eri painotukset eri lajeissa</a:t>
            </a:r>
          </a:p>
          <a:p>
            <a:r>
              <a:rPr lang="fi-FI" dirty="0"/>
              <a:t>Yläkouluiässä tulisi kuitenkin harjoitella monipuolisesti</a:t>
            </a:r>
          </a:p>
          <a:p>
            <a:r>
              <a:rPr lang="fi-FI" dirty="0"/>
              <a:t>9lk = voima, liikkuvuus, muut</a:t>
            </a:r>
          </a:p>
        </p:txBody>
      </p:sp>
    </p:spTree>
    <p:extLst>
      <p:ext uri="{BB962C8B-B14F-4D97-AF65-F5344CB8AC3E}">
        <p14:creationId xmlns:p14="http://schemas.microsoft.com/office/powerpoint/2010/main" val="25850786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516C8-EA05-C88F-7C61-D8E3CEAF4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Kaksoisura, s.98-111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02E37-C23C-6EBF-8FD6-0225FE63B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Vinkkejä opiskelutaitojen harjoitteluun</a:t>
            </a:r>
          </a:p>
          <a:p>
            <a:pPr lvl="1"/>
            <a:r>
              <a:rPr lang="fi-FI" dirty="0"/>
              <a:t>Tutustu sivuilla 102-111 </a:t>
            </a:r>
            <a:r>
              <a:rPr lang="fi-FI"/>
              <a:t>oleviin vinkkeihin!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2252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4168-C9F3-4CFB-A841-3ACD59A0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 (kertausta 8lk)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5F7E5-5CAF-4CCA-B6E3-34E44A3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Voimatasosi kehittyy tässä iässä ilman varsinaista voimaharjoitteluakin</a:t>
            </a:r>
          </a:p>
          <a:p>
            <a:pPr lvl="1"/>
            <a:r>
              <a:rPr lang="fi-FI" dirty="0"/>
              <a:t>Urheilu-uran jatkon kannalta kannattaa kuitenkin opetella voimaharjoittelun perustekniikat jo nuorena</a:t>
            </a:r>
          </a:p>
          <a:p>
            <a:pPr lvl="1"/>
            <a:r>
              <a:rPr lang="fi-FI" dirty="0"/>
              <a:t>Tämä parantaa harjoittelun vaikuttavuutta ja vähentää loukkaantumisriskiä</a:t>
            </a:r>
          </a:p>
          <a:p>
            <a:r>
              <a:rPr lang="fi-FI" dirty="0"/>
              <a:t>Levytankoharjoittelun perusliikkeitä:</a:t>
            </a:r>
          </a:p>
          <a:p>
            <a:pPr lvl="1"/>
            <a:r>
              <a:rPr lang="fi-FI" dirty="0"/>
              <a:t>Jalkakyykky, penkkipunnerrus, </a:t>
            </a:r>
            <a:r>
              <a:rPr lang="fi-FI" dirty="0" err="1"/>
              <a:t>rinnalleveto</a:t>
            </a:r>
            <a:r>
              <a:rPr lang="fi-FI" dirty="0"/>
              <a:t> ja maastaveto</a:t>
            </a:r>
          </a:p>
          <a:p>
            <a:pPr lvl="1"/>
            <a:r>
              <a:rPr lang="fi-FI" dirty="0"/>
              <a:t>Ennätyksiä tärkeämpää on opetella huolellisesti oikeat liiketekniikat pienillä painoilla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60859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D4168-C9F3-4CFB-A841-3ACD59A04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 (kertausta 8lk)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25F7E5-5CAF-4CCA-B6E3-34E44A38F7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/>
              <a:t>Harjoituksen jälkeen lihaksesi tarvitsevat aikaa palautumiselle</a:t>
            </a:r>
          </a:p>
          <a:p>
            <a:pPr lvl="1"/>
            <a:r>
              <a:rPr lang="fi-FI" dirty="0"/>
              <a:t>Voima ei kehity salilla vaan harjoituksen jälkeen</a:t>
            </a:r>
          </a:p>
          <a:p>
            <a:pPr lvl="1"/>
            <a:r>
              <a:rPr lang="fi-FI" dirty="0"/>
              <a:t>Oikea ravinto (&amp; sen ajoitus = heti treenin jälkeen) ja lepo ovat äärimmäisen tärkeitä</a:t>
            </a:r>
          </a:p>
          <a:p>
            <a:pPr lvl="1"/>
            <a:r>
              <a:rPr lang="fi-FI" dirty="0"/>
              <a:t>Normaali kotiruoka riittää, ei tarvetta lisäravinteille</a:t>
            </a:r>
          </a:p>
          <a:p>
            <a:r>
              <a:rPr lang="fi-FI" dirty="0"/>
              <a:t>48-72h sääntö</a:t>
            </a:r>
          </a:p>
          <a:p>
            <a:pPr lvl="1"/>
            <a:r>
              <a:rPr lang="fi-FI" dirty="0"/>
              <a:t>Vähintään 48h ja enintään 72h</a:t>
            </a:r>
          </a:p>
          <a:p>
            <a:pPr lvl="1"/>
            <a:r>
              <a:rPr lang="fi-FI" dirty="0"/>
              <a:t>Eli ei peräkkäisinä päivinä ja (2-)3 harjoitusta viikossa</a:t>
            </a:r>
          </a:p>
          <a:p>
            <a:r>
              <a:rPr lang="fi-FI" dirty="0"/>
              <a:t>Voimaharjoittelu ei välttämättä tarkoita punttisalille menoa</a:t>
            </a:r>
          </a:p>
          <a:p>
            <a:pPr lvl="1"/>
            <a:r>
              <a:rPr lang="fi-FI" dirty="0"/>
              <a:t>Kuntopiirit &amp; voimistelu omalla kehon painolla ovat erinomaista voimaharjoittelua</a:t>
            </a:r>
          </a:p>
          <a:p>
            <a:pPr lvl="1"/>
            <a:r>
              <a:rPr lang="fi-FI" dirty="0"/>
              <a:t>Eri lihasten tasapuolinen harjoittaminen on laadukasta voimaharjoittelua</a:t>
            </a:r>
          </a:p>
        </p:txBody>
      </p:sp>
    </p:spTree>
    <p:extLst>
      <p:ext uri="{BB962C8B-B14F-4D97-AF65-F5344CB8AC3E}">
        <p14:creationId xmlns:p14="http://schemas.microsoft.com/office/powerpoint/2010/main" val="1305338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8458D-CA27-4DF3-BA37-E0C36715F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004825-AD85-4A46-8B7D-57231AB7C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Lajista riippumatta voimaharjoittelusta on takuuvarmasti sinulle hyötyä</a:t>
            </a:r>
          </a:p>
          <a:p>
            <a:r>
              <a:rPr lang="fi-FI" dirty="0"/>
              <a:t>Voimaharjoittelun avulla lihaksistosi pysyy toimintakykyisenä ja urheilusuorituksesi paranee</a:t>
            </a:r>
          </a:p>
          <a:p>
            <a:r>
              <a:rPr lang="fi-FI" dirty="0"/>
              <a:t>Kaikissa lajeissa tarvitaan voimaa</a:t>
            </a:r>
          </a:p>
          <a:p>
            <a:pPr lvl="1"/>
            <a:r>
              <a:rPr lang="fi-FI" dirty="0"/>
              <a:t>Eri lajeissa korostuu kuitenkin erityyppiset voimaominaisuudet</a:t>
            </a:r>
          </a:p>
          <a:p>
            <a:pPr lvl="1"/>
            <a:r>
              <a:rPr lang="fi-FI" dirty="0"/>
              <a:t>Painonnosto: maksimi ja nopeusvoima, kestävyysjuoksu: kestovoima</a:t>
            </a:r>
          </a:p>
          <a:p>
            <a:pPr lvl="1"/>
            <a:r>
              <a:rPr lang="fi-FI" dirty="0"/>
              <a:t>Hyvä suoritustekniikka edellyttää enemmän tai vähemmän voimaominaisuuksia lajista riippumatta (esim. seiväs, oikean tekniikan toteuttaminen voi olla onnistumatta, koska voimatasot eivät ole riittäviä)</a:t>
            </a:r>
          </a:p>
          <a:p>
            <a:pPr lvl="1"/>
            <a:r>
              <a:rPr lang="fi-FI" dirty="0"/>
              <a:t>Tärkeä rooli vammojen ennaltaehkäisyssä / kuntoutumisessa loukkaantumisen jälkeen</a:t>
            </a:r>
          </a:p>
          <a:p>
            <a:pPr lvl="1"/>
            <a:r>
              <a:rPr lang="fi-FI" dirty="0"/>
              <a:t>Lajin epäsymmetrisen kuormituksen tasoitus / lihastasapainon ylläpito (uinti: perhonen / selkä, jääkiekko: sama käsien asento ”aina” pelatessa)</a:t>
            </a:r>
          </a:p>
        </p:txBody>
      </p:sp>
    </p:spTree>
    <p:extLst>
      <p:ext uri="{BB962C8B-B14F-4D97-AF65-F5344CB8AC3E}">
        <p14:creationId xmlns:p14="http://schemas.microsoft.com/office/powerpoint/2010/main" val="39309070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210E9-26A6-42B4-86BA-DF17273B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0660B-3550-475F-8051-37FD82068B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dirty="0"/>
              <a:t>Voimaharjoittelu voidaan aloittaa jo hyvin nuorenakin</a:t>
            </a:r>
          </a:p>
          <a:p>
            <a:pPr lvl="1"/>
            <a:r>
              <a:rPr lang="fi-FI" dirty="0"/>
              <a:t>Tällöin ei varmastikaan ole järkevää touhuta isojen painojen kanssa vaan valmistaa lihaksistoa esim. omaa kehon painoa käyttäen myöhempää kovempaa voimaharjoittelua varten</a:t>
            </a:r>
          </a:p>
          <a:p>
            <a:pPr lvl="1"/>
            <a:r>
              <a:rPr lang="fi-FI" dirty="0"/>
              <a:t>Voimaharjoittelun aloittaminen ei kuitenkaan koskaan ole liian myöhäistä</a:t>
            </a:r>
          </a:p>
          <a:p>
            <a:pPr lvl="1"/>
            <a:r>
              <a:rPr lang="fi-FI" dirty="0"/>
              <a:t>Herkkyyskausi on juuri nyt (</a:t>
            </a:r>
            <a:r>
              <a:rPr lang="fi-FI" dirty="0" err="1"/>
              <a:t>hormoonituotanto</a:t>
            </a:r>
            <a:r>
              <a:rPr lang="fi-FI" dirty="0"/>
              <a:t>)</a:t>
            </a:r>
          </a:p>
          <a:p>
            <a:r>
              <a:rPr lang="fi-FI" dirty="0"/>
              <a:t>Eri lajeissa korostuvat erilaiset voimaominaisuudet</a:t>
            </a:r>
          </a:p>
          <a:p>
            <a:pPr lvl="1"/>
            <a:r>
              <a:rPr lang="fi-FI" dirty="0"/>
              <a:t>Useimmissa lajeissa hyödyt kaikista voiman eri muodoista</a:t>
            </a:r>
          </a:p>
          <a:p>
            <a:pPr lvl="1"/>
            <a:r>
              <a:rPr lang="fi-FI" dirty="0"/>
              <a:t>Esim. jääkiekko &amp; telinevoimistelija tarvitsevat kesto-, nopeus- ja maksimivoimaa lajisuorituksissa (maksimivoima on pohjaominaisuus nopeus- ja kestovoimalle. Tätä tehdessä turvallisuus = oikea tekniikka </a:t>
            </a:r>
            <a:r>
              <a:rPr lang="fi-FI"/>
              <a:t>on kuitenkin erityisen </a:t>
            </a:r>
            <a:r>
              <a:rPr lang="fi-FI" dirty="0"/>
              <a:t>tärkeää)</a:t>
            </a:r>
          </a:p>
          <a:p>
            <a:pPr lvl="1"/>
            <a:r>
              <a:rPr lang="fi-FI" dirty="0"/>
              <a:t>Tavoitteena voi olla myös lihaskasvu, kehon kiinteytys ja ryhdin parantaminen</a:t>
            </a:r>
          </a:p>
          <a:p>
            <a:r>
              <a:rPr lang="fi-FI" dirty="0"/>
              <a:t>Oikea suoritustekniikka takaa turvallisuuden ja tulokset</a:t>
            </a:r>
          </a:p>
          <a:p>
            <a:pPr lvl="1"/>
            <a:r>
              <a:rPr lang="fi-FI" dirty="0"/>
              <a:t>Tekniikan opettelu kevyillä painoilla (esim. keppi)</a:t>
            </a:r>
          </a:p>
        </p:txBody>
      </p:sp>
    </p:spTree>
    <p:extLst>
      <p:ext uri="{BB962C8B-B14F-4D97-AF65-F5344CB8AC3E}">
        <p14:creationId xmlns:p14="http://schemas.microsoft.com/office/powerpoint/2010/main" val="2692160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5CFE-03A7-47C8-BD06-8EF94A85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D446B-9B79-4738-A6A7-19E2472C1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Aloita maltilla</a:t>
            </a:r>
          </a:p>
          <a:p>
            <a:pPr lvl="1"/>
            <a:r>
              <a:rPr lang="fi-FI" dirty="0"/>
              <a:t>Lihakset, jänteet ja nivelsiteet pitää totuttaa kuormitukseen</a:t>
            </a:r>
          </a:p>
          <a:p>
            <a:pPr lvl="1"/>
            <a:r>
              <a:rPr lang="fi-FI" dirty="0"/>
              <a:t>Alussa kuorma (painot) pienempiä ja toistomäärät suurempia</a:t>
            </a:r>
          </a:p>
          <a:p>
            <a:pPr lvl="1"/>
            <a:r>
              <a:rPr lang="fi-FI" dirty="0"/>
              <a:t>Painojen lisäys voiman kehittyessä </a:t>
            </a:r>
          </a:p>
          <a:p>
            <a:r>
              <a:rPr lang="fi-FI" dirty="0"/>
              <a:t>Voimaharjoitteluun on useita eri tapoja</a:t>
            </a:r>
          </a:p>
          <a:p>
            <a:pPr lvl="1"/>
            <a:r>
              <a:rPr lang="fi-FI" dirty="0"/>
              <a:t>Suositeltava määrä on keho läpi 2-3 kertaa viikossa</a:t>
            </a:r>
          </a:p>
          <a:p>
            <a:pPr lvl="1"/>
            <a:r>
              <a:rPr lang="fi-FI" dirty="0"/>
              <a:t>Kerran viikossa tehtynä hidastaa voiman heikkenemistä ( tosin sinun iässäsi kehittymistä tapahtuu ilman harjoitteluakin)</a:t>
            </a:r>
          </a:p>
          <a:p>
            <a:pPr lvl="1"/>
            <a:r>
              <a:rPr lang="fi-FI" dirty="0"/>
              <a:t>Viisi tai useampi voimaharjoitusta viikossa ei ole suositeltavaa kohonneen </a:t>
            </a:r>
            <a:r>
              <a:rPr lang="fi-FI" dirty="0" err="1"/>
              <a:t>loukkaantumis</a:t>
            </a:r>
            <a:r>
              <a:rPr lang="fi-FI" dirty="0"/>
              <a:t> ja ylikuormitusriskin takia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05408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5CFE-03A7-47C8-BD06-8EF94A855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Voima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D446B-9B79-4738-A6A7-19E2472C1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Voimaharjoittelun onnistumisen avaimet ovat oikea tekniikka ja säännöllisyys</a:t>
            </a:r>
          </a:p>
          <a:p>
            <a:pPr lvl="1"/>
            <a:r>
              <a:rPr lang="fi-FI" dirty="0"/>
              <a:t>Ei voida harjoitella varastoon</a:t>
            </a:r>
          </a:p>
          <a:p>
            <a:pPr lvl="1"/>
            <a:r>
              <a:rPr lang="fi-FI" dirty="0"/>
              <a:t>Jonkun treenin väliin jääminen ei romahduta voimatasoja</a:t>
            </a:r>
          </a:p>
          <a:p>
            <a:pPr lvl="1"/>
            <a:r>
              <a:rPr lang="fi-FI" dirty="0" err="1"/>
              <a:t>Viikottain</a:t>
            </a:r>
            <a:r>
              <a:rPr lang="fi-FI" dirty="0"/>
              <a:t> jossain muodossa</a:t>
            </a:r>
          </a:p>
          <a:p>
            <a:r>
              <a:rPr lang="fi-FI" dirty="0"/>
              <a:t>Progressiivisuus on tärkeää voimaharjoittelussa</a:t>
            </a:r>
          </a:p>
          <a:p>
            <a:pPr lvl="1"/>
            <a:r>
              <a:rPr lang="fi-FI" dirty="0"/>
              <a:t>Kuorman lisäys: painojen, toistojen tai sarjojen kautta</a:t>
            </a:r>
          </a:p>
          <a:p>
            <a:pPr lvl="1"/>
            <a:r>
              <a:rPr lang="fi-FI" dirty="0"/>
              <a:t>Samojen toistojen tekeminen samoilla painoilla ei kehitä pitkään</a:t>
            </a:r>
          </a:p>
          <a:p>
            <a:pPr lvl="1"/>
            <a:r>
              <a:rPr lang="fi-FI" dirty="0"/>
              <a:t>Joskus on kuitenkin paikallaan tehdä palauttava voimaharjoitus pienemmillä painoilla / toistoilla</a:t>
            </a:r>
          </a:p>
        </p:txBody>
      </p:sp>
    </p:spTree>
    <p:extLst>
      <p:ext uri="{BB962C8B-B14F-4D97-AF65-F5344CB8AC3E}">
        <p14:creationId xmlns:p14="http://schemas.microsoft.com/office/powerpoint/2010/main" val="2857868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KIHU Colors">
      <a:dk1>
        <a:sysClr val="windowText" lastClr="000000"/>
      </a:dk1>
      <a:lt1>
        <a:sysClr val="window" lastClr="FFFFFF"/>
      </a:lt1>
      <a:dk2>
        <a:srgbClr val="252F48"/>
      </a:dk2>
      <a:lt2>
        <a:srgbClr val="D0DCE0"/>
      </a:lt2>
      <a:accent1>
        <a:srgbClr val="234FE0"/>
      </a:accent1>
      <a:accent2>
        <a:srgbClr val="C8368B"/>
      </a:accent2>
      <a:accent3>
        <a:srgbClr val="02890A"/>
      </a:accent3>
      <a:accent4>
        <a:srgbClr val="61358B"/>
      </a:accent4>
      <a:accent5>
        <a:srgbClr val="FD0000"/>
      </a:accent5>
      <a:accent6>
        <a:srgbClr val="FF922D"/>
      </a:accent6>
      <a:hlink>
        <a:srgbClr val="68D2DF"/>
      </a:hlink>
      <a:folHlink>
        <a:srgbClr val="68D2D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9E41BAD0AE44479767A0AFA4F6D499" ma:contentTypeVersion="20" ma:contentTypeDescription="Create a new document." ma:contentTypeScope="" ma:versionID="e89d90321f2c11608226ee5e628aedfc">
  <xsd:schema xmlns:xsd="http://www.w3.org/2001/XMLSchema" xmlns:xs="http://www.w3.org/2001/XMLSchema" xmlns:p="http://schemas.microsoft.com/office/2006/metadata/properties" xmlns:ns2="08a1f9b8-1aef-4092-a5b3-74200f2e7ec5" xmlns:ns3="ce01ac06-46ef-4b45-8e3e-0c01ceab5e9d" targetNamespace="http://schemas.microsoft.com/office/2006/metadata/properties" ma:root="true" ma:fieldsID="541132b4d0f48e23ffc1f3012e223e51" ns2:_="" ns3:_="">
    <xsd:import namespace="08a1f9b8-1aef-4092-a5b3-74200f2e7ec5"/>
    <xsd:import namespace="ce01ac06-46ef-4b45-8e3e-0c01ceab5e9d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a1f9b8-1aef-4092-a5b3-74200f2e7ec5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21" nillable="true" ma:displayName="Tags" ma:internalName="MediaServiceAutoTags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4b2026ca-3d2a-4312-aa39-711ab49496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01ac06-46ef-4b45-8e3e-0c01ceab5e9d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815bfc4c-bf8f-4ba8-bc91-4dd0826a7395}" ma:internalName="TaxCatchAll" ma:showField="CatchAllData" ma:web="ce01ac06-46ef-4b45-8e3e-0c01ceab5e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Permissions xmlns="08a1f9b8-1aef-4092-a5b3-74200f2e7ec5" xsi:nil="true"/>
    <MigrationWizIdPermissionLevels xmlns="08a1f9b8-1aef-4092-a5b3-74200f2e7ec5" xsi:nil="true"/>
    <MigrationWizIdDocumentLibraryPermissions xmlns="08a1f9b8-1aef-4092-a5b3-74200f2e7ec5" xsi:nil="true"/>
    <MigrationWizIdSecurityGroups xmlns="08a1f9b8-1aef-4092-a5b3-74200f2e7ec5" xsi:nil="true"/>
    <MigrationWizId xmlns="08a1f9b8-1aef-4092-a5b3-74200f2e7ec5" xsi:nil="true"/>
    <lcf76f155ced4ddcb4097134ff3c332f xmlns="08a1f9b8-1aef-4092-a5b3-74200f2e7ec5">
      <Terms xmlns="http://schemas.microsoft.com/office/infopath/2007/PartnerControls"/>
    </lcf76f155ced4ddcb4097134ff3c332f>
    <TaxCatchAll xmlns="ce01ac06-46ef-4b45-8e3e-0c01ceab5e9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9C2BF0-AA7D-4A2E-89EE-C9851B1E17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a1f9b8-1aef-4092-a5b3-74200f2e7ec5"/>
    <ds:schemaRef ds:uri="ce01ac06-46ef-4b45-8e3e-0c01ceab5e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5D9F87-F597-487F-95B0-B9A151257C93}">
  <ds:schemaRefs>
    <ds:schemaRef ds:uri="08a1f9b8-1aef-4092-a5b3-74200f2e7ec5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ce01ac06-46ef-4b45-8e3e-0c01ceab5e9d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BA0E3C1B-1D2A-4303-A17C-D298E669FDF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6629</TotalTime>
  <Words>1644</Words>
  <Application>Microsoft Office PowerPoint</Application>
  <PresentationFormat>Widescreen</PresentationFormat>
  <Paragraphs>216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Arial</vt:lpstr>
      <vt:lpstr>Calibri</vt:lpstr>
      <vt:lpstr>Consolas</vt:lpstr>
      <vt:lpstr>Office Theme</vt:lpstr>
      <vt:lpstr>Yläkoululeiri 9lk 1.leiri </vt:lpstr>
      <vt:lpstr>PowerPoint Presentation</vt:lpstr>
      <vt:lpstr>Fyysiset ominaisuudet ja motoriset perustaidot</vt:lpstr>
      <vt:lpstr>Voima (kertausta 8lk)</vt:lpstr>
      <vt:lpstr>Voima (kertausta 8lk)</vt:lpstr>
      <vt:lpstr>Voima</vt:lpstr>
      <vt:lpstr>Voima</vt:lpstr>
      <vt:lpstr>Voima</vt:lpstr>
      <vt:lpstr>Voima</vt:lpstr>
      <vt:lpstr>Voima</vt:lpstr>
      <vt:lpstr>Tehtäviä</vt:lpstr>
      <vt:lpstr>elämänhallinta</vt:lpstr>
      <vt:lpstr>Yläkoululeiri 9lk 2.leiri </vt:lpstr>
      <vt:lpstr>Käytännön biomekaniikkaa</vt:lpstr>
      <vt:lpstr>Käytännön biomekaniikkaa</vt:lpstr>
      <vt:lpstr>elämänhallinta</vt:lpstr>
      <vt:lpstr>Elämänhallinta</vt:lpstr>
      <vt:lpstr>Elämänhallinta</vt:lpstr>
      <vt:lpstr>Elämänhallinta</vt:lpstr>
      <vt:lpstr>elämänhallinta</vt:lpstr>
      <vt:lpstr>elämänhallinta</vt:lpstr>
      <vt:lpstr>Yläkoululeiri 9lk 3.leiri </vt:lpstr>
      <vt:lpstr>Kehonhuoltoharjoittelu (s.19-41)</vt:lpstr>
      <vt:lpstr>Kehonhuoltoharjoittelu</vt:lpstr>
      <vt:lpstr>Urheilijan terveys</vt:lpstr>
      <vt:lpstr>Urheilijan terveys</vt:lpstr>
      <vt:lpstr>elämänhallinta</vt:lpstr>
      <vt:lpstr>Elämänhallinta – reilu peli</vt:lpstr>
      <vt:lpstr>Kaksoisura, s.98-111</vt:lpstr>
      <vt:lpstr>Kaksoisura, s.98-111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Harri Kapustamäki</dc:creator>
  <cp:lastModifiedBy>Tero Joutsen</cp:lastModifiedBy>
  <cp:revision>15</cp:revision>
  <dcterms:created xsi:type="dcterms:W3CDTF">2022-04-27T07:51:19Z</dcterms:created>
  <dcterms:modified xsi:type="dcterms:W3CDTF">2023-04-17T11:02:13Z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0x0101002A9E41BAD0AE44479767A0AFA4F6D499</vt:lpwstr>
  </property>
  <property fmtid="{D5CDD505-2E9C-101B-9397-08002B2CF9AE}" pid="3" name="MediaServiceImageTags">
    <vt:lpwstr/>
  </property>
</Properties>
</file>