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4"/>
  </p:sldMasterIdLst>
  <p:notesMasterIdLst>
    <p:notesMasterId r:id="rId56"/>
  </p:notesMasterIdLst>
  <p:handoutMasterIdLst>
    <p:handoutMasterId r:id="rId57"/>
  </p:handoutMasterIdLst>
  <p:sldIdLst>
    <p:sldId id="275" r:id="rId5"/>
    <p:sldId id="276" r:id="rId6"/>
    <p:sldId id="279" r:id="rId7"/>
    <p:sldId id="280" r:id="rId8"/>
    <p:sldId id="310" r:id="rId9"/>
    <p:sldId id="282" r:id="rId10"/>
    <p:sldId id="283" r:id="rId11"/>
    <p:sldId id="284" r:id="rId12"/>
    <p:sldId id="285" r:id="rId13"/>
    <p:sldId id="286" r:id="rId14"/>
    <p:sldId id="312" r:id="rId15"/>
    <p:sldId id="305" r:id="rId16"/>
    <p:sldId id="306" r:id="rId17"/>
    <p:sldId id="307" r:id="rId18"/>
    <p:sldId id="308" r:id="rId19"/>
    <p:sldId id="314" r:id="rId20"/>
    <p:sldId id="309" r:id="rId21"/>
    <p:sldId id="289" r:id="rId22"/>
    <p:sldId id="292" r:id="rId23"/>
    <p:sldId id="288" r:id="rId24"/>
    <p:sldId id="291" r:id="rId25"/>
    <p:sldId id="290" r:id="rId26"/>
    <p:sldId id="315" r:id="rId27"/>
    <p:sldId id="345" r:id="rId28"/>
    <p:sldId id="346" r:id="rId29"/>
    <p:sldId id="349" r:id="rId30"/>
    <p:sldId id="348" r:id="rId31"/>
    <p:sldId id="351" r:id="rId32"/>
    <p:sldId id="352" r:id="rId33"/>
    <p:sldId id="353" r:id="rId34"/>
    <p:sldId id="354" r:id="rId35"/>
    <p:sldId id="355" r:id="rId36"/>
    <p:sldId id="313" r:id="rId37"/>
    <p:sldId id="301" r:id="rId38"/>
    <p:sldId id="299" r:id="rId39"/>
    <p:sldId id="300" r:id="rId40"/>
    <p:sldId id="298" r:id="rId41"/>
    <p:sldId id="339" r:id="rId42"/>
    <p:sldId id="340" r:id="rId43"/>
    <p:sldId id="341" r:id="rId44"/>
    <p:sldId id="342" r:id="rId45"/>
    <p:sldId id="343" r:id="rId46"/>
    <p:sldId id="347" r:id="rId47"/>
    <p:sldId id="344" r:id="rId48"/>
    <p:sldId id="356" r:id="rId49"/>
    <p:sldId id="357" r:id="rId50"/>
    <p:sldId id="359" r:id="rId51"/>
    <p:sldId id="358" r:id="rId52"/>
    <p:sldId id="360" r:id="rId53"/>
    <p:sldId id="361" r:id="rId54"/>
    <p:sldId id="362" r:id="rId55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22D"/>
    <a:srgbClr val="68D2DF"/>
    <a:srgbClr val="252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07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o Joutsen" userId="caa1eab2-a685-4058-9f51-2f56ec6d3c68" providerId="ADAL" clId="{3EC506F1-DF61-4E91-9096-45DCA13FE3D4}"/>
    <pc:docChg chg="undo custSel addSld delSld modSld sldOrd">
      <pc:chgData name="Tero Joutsen" userId="caa1eab2-a685-4058-9f51-2f56ec6d3c68" providerId="ADAL" clId="{3EC506F1-DF61-4E91-9096-45DCA13FE3D4}" dt="2023-01-20T13:28:12.849" v="5094" actId="20577"/>
      <pc:docMkLst>
        <pc:docMk/>
      </pc:docMkLst>
      <pc:sldChg chg="modSp mod">
        <pc:chgData name="Tero Joutsen" userId="caa1eab2-a685-4058-9f51-2f56ec6d3c68" providerId="ADAL" clId="{3EC506F1-DF61-4E91-9096-45DCA13FE3D4}" dt="2023-01-20T11:59:15.289" v="1698" actId="5793"/>
        <pc:sldMkLst>
          <pc:docMk/>
          <pc:sldMk cId="215647459" sldId="315"/>
        </pc:sldMkLst>
        <pc:spChg chg="mod">
          <ac:chgData name="Tero Joutsen" userId="caa1eab2-a685-4058-9f51-2f56ec6d3c68" providerId="ADAL" clId="{3EC506F1-DF61-4E91-9096-45DCA13FE3D4}" dt="2023-01-20T11:59:15.289" v="1698" actId="5793"/>
          <ac:spMkLst>
            <pc:docMk/>
            <pc:sldMk cId="215647459" sldId="315"/>
            <ac:spMk id="3" creationId="{BF885D13-21ED-92CD-1C58-CB37C25ED404}"/>
          </ac:spMkLst>
        </pc:spChg>
      </pc:sldChg>
      <pc:sldChg chg="modSp add mod">
        <pc:chgData name="Tero Joutsen" userId="caa1eab2-a685-4058-9f51-2f56ec6d3c68" providerId="ADAL" clId="{3EC506F1-DF61-4E91-9096-45DCA13FE3D4}" dt="2023-01-20T12:26:44.502" v="3763" actId="5793"/>
        <pc:sldMkLst>
          <pc:docMk/>
          <pc:sldMk cId="3774609673" sldId="345"/>
        </pc:sldMkLst>
        <pc:spChg chg="mod">
          <ac:chgData name="Tero Joutsen" userId="caa1eab2-a685-4058-9f51-2f56ec6d3c68" providerId="ADAL" clId="{3EC506F1-DF61-4E91-9096-45DCA13FE3D4}" dt="2023-01-20T12:26:44.502" v="3763" actId="5793"/>
          <ac:spMkLst>
            <pc:docMk/>
            <pc:sldMk cId="3774609673" sldId="345"/>
            <ac:spMk id="3" creationId="{BF885D13-21ED-92CD-1C58-CB37C25ED404}"/>
          </ac:spMkLst>
        </pc:spChg>
      </pc:sldChg>
      <pc:sldChg chg="modSp add mod">
        <pc:chgData name="Tero Joutsen" userId="caa1eab2-a685-4058-9f51-2f56ec6d3c68" providerId="ADAL" clId="{3EC506F1-DF61-4E91-9096-45DCA13FE3D4}" dt="2023-01-20T13:25:39.636" v="5068" actId="20577"/>
        <pc:sldMkLst>
          <pc:docMk/>
          <pc:sldMk cId="3664909216" sldId="346"/>
        </pc:sldMkLst>
        <pc:spChg chg="mod">
          <ac:chgData name="Tero Joutsen" userId="caa1eab2-a685-4058-9f51-2f56ec6d3c68" providerId="ADAL" clId="{3EC506F1-DF61-4E91-9096-45DCA13FE3D4}" dt="2023-01-20T13:25:39.636" v="5068" actId="20577"/>
          <ac:spMkLst>
            <pc:docMk/>
            <pc:sldMk cId="3664909216" sldId="346"/>
            <ac:spMk id="3" creationId="{BF885D13-21ED-92CD-1C58-CB37C25ED404}"/>
          </ac:spMkLst>
        </pc:spChg>
      </pc:sldChg>
      <pc:sldChg chg="modSp add mod ord">
        <pc:chgData name="Tero Joutsen" userId="caa1eab2-a685-4058-9f51-2f56ec6d3c68" providerId="ADAL" clId="{3EC506F1-DF61-4E91-9096-45DCA13FE3D4}" dt="2023-01-20T11:54:31.635" v="1696" actId="6549"/>
        <pc:sldMkLst>
          <pc:docMk/>
          <pc:sldMk cId="246189107" sldId="347"/>
        </pc:sldMkLst>
        <pc:spChg chg="mod">
          <ac:chgData name="Tero Joutsen" userId="caa1eab2-a685-4058-9f51-2f56ec6d3c68" providerId="ADAL" clId="{3EC506F1-DF61-4E91-9096-45DCA13FE3D4}" dt="2023-01-20T11:54:31.635" v="1696" actId="6549"/>
          <ac:spMkLst>
            <pc:docMk/>
            <pc:sldMk cId="246189107" sldId="347"/>
            <ac:spMk id="3" creationId="{BF885D13-21ED-92CD-1C58-CB37C25ED404}"/>
          </ac:spMkLst>
        </pc:spChg>
      </pc:sldChg>
      <pc:sldChg chg="modSp add mod">
        <pc:chgData name="Tero Joutsen" userId="caa1eab2-a685-4058-9f51-2f56ec6d3c68" providerId="ADAL" clId="{3EC506F1-DF61-4E91-9096-45DCA13FE3D4}" dt="2023-01-20T13:25:17.353" v="5066" actId="20577"/>
        <pc:sldMkLst>
          <pc:docMk/>
          <pc:sldMk cId="4123595859" sldId="348"/>
        </pc:sldMkLst>
        <pc:spChg chg="mod">
          <ac:chgData name="Tero Joutsen" userId="caa1eab2-a685-4058-9f51-2f56ec6d3c68" providerId="ADAL" clId="{3EC506F1-DF61-4E91-9096-45DCA13FE3D4}" dt="2023-01-20T13:25:17.353" v="5066" actId="20577"/>
          <ac:spMkLst>
            <pc:docMk/>
            <pc:sldMk cId="4123595859" sldId="348"/>
            <ac:spMk id="3" creationId="{BF885D13-21ED-92CD-1C58-CB37C25ED404}"/>
          </ac:spMkLst>
        </pc:spChg>
      </pc:sldChg>
      <pc:sldChg chg="modSp mod">
        <pc:chgData name="Tero Joutsen" userId="caa1eab2-a685-4058-9f51-2f56ec6d3c68" providerId="ADAL" clId="{3EC506F1-DF61-4E91-9096-45DCA13FE3D4}" dt="2023-01-20T12:26:35.596" v="3761" actId="5793"/>
        <pc:sldMkLst>
          <pc:docMk/>
          <pc:sldMk cId="1864251809" sldId="349"/>
        </pc:sldMkLst>
        <pc:spChg chg="mod">
          <ac:chgData name="Tero Joutsen" userId="caa1eab2-a685-4058-9f51-2f56ec6d3c68" providerId="ADAL" clId="{3EC506F1-DF61-4E91-9096-45DCA13FE3D4}" dt="2023-01-20T12:26:35.596" v="3761" actId="5793"/>
          <ac:spMkLst>
            <pc:docMk/>
            <pc:sldMk cId="1864251809" sldId="349"/>
            <ac:spMk id="3" creationId="{B96E2FA7-5E07-24A7-C278-5A77BFBEEDA4}"/>
          </ac:spMkLst>
        </pc:spChg>
      </pc:sldChg>
      <pc:sldChg chg="new del">
        <pc:chgData name="Tero Joutsen" userId="caa1eab2-a685-4058-9f51-2f56ec6d3c68" providerId="ADAL" clId="{3EC506F1-DF61-4E91-9096-45DCA13FE3D4}" dt="2023-01-20T12:09:20.673" v="2056" actId="47"/>
        <pc:sldMkLst>
          <pc:docMk/>
          <pc:sldMk cId="1842255628" sldId="350"/>
        </pc:sldMkLst>
      </pc:sldChg>
      <pc:sldChg chg="modSp add mod">
        <pc:chgData name="Tero Joutsen" userId="caa1eab2-a685-4058-9f51-2f56ec6d3c68" providerId="ADAL" clId="{3EC506F1-DF61-4E91-9096-45DCA13FE3D4}" dt="2023-01-20T13:25:50.956" v="5069" actId="20577"/>
        <pc:sldMkLst>
          <pc:docMk/>
          <pc:sldMk cId="1977219148" sldId="351"/>
        </pc:sldMkLst>
        <pc:spChg chg="mod">
          <ac:chgData name="Tero Joutsen" userId="caa1eab2-a685-4058-9f51-2f56ec6d3c68" providerId="ADAL" clId="{3EC506F1-DF61-4E91-9096-45DCA13FE3D4}" dt="2023-01-20T13:25:50.956" v="5069" actId="20577"/>
          <ac:spMkLst>
            <pc:docMk/>
            <pc:sldMk cId="1977219148" sldId="351"/>
            <ac:spMk id="3" creationId="{BF885D13-21ED-92CD-1C58-CB37C25ED404}"/>
          </ac:spMkLst>
        </pc:spChg>
      </pc:sldChg>
      <pc:sldChg chg="new del">
        <pc:chgData name="Tero Joutsen" userId="caa1eab2-a685-4058-9f51-2f56ec6d3c68" providerId="ADAL" clId="{3EC506F1-DF61-4E91-9096-45DCA13FE3D4}" dt="2023-01-20T12:17:50.700" v="2969" actId="47"/>
        <pc:sldMkLst>
          <pc:docMk/>
          <pc:sldMk cId="359110048" sldId="352"/>
        </pc:sldMkLst>
      </pc:sldChg>
      <pc:sldChg chg="modSp add mod">
        <pc:chgData name="Tero Joutsen" userId="caa1eab2-a685-4058-9f51-2f56ec6d3c68" providerId="ADAL" clId="{3EC506F1-DF61-4E91-9096-45DCA13FE3D4}" dt="2023-01-20T13:26:10.068" v="5076" actId="20577"/>
        <pc:sldMkLst>
          <pc:docMk/>
          <pc:sldMk cId="1437009322" sldId="352"/>
        </pc:sldMkLst>
        <pc:spChg chg="mod">
          <ac:chgData name="Tero Joutsen" userId="caa1eab2-a685-4058-9f51-2f56ec6d3c68" providerId="ADAL" clId="{3EC506F1-DF61-4E91-9096-45DCA13FE3D4}" dt="2023-01-20T13:26:10.068" v="5076" actId="20577"/>
          <ac:spMkLst>
            <pc:docMk/>
            <pc:sldMk cId="1437009322" sldId="352"/>
            <ac:spMk id="3" creationId="{BF885D13-21ED-92CD-1C58-CB37C25ED404}"/>
          </ac:spMkLst>
        </pc:spChg>
      </pc:sldChg>
      <pc:sldChg chg="new del">
        <pc:chgData name="Tero Joutsen" userId="caa1eab2-a685-4058-9f51-2f56ec6d3c68" providerId="ADAL" clId="{3EC506F1-DF61-4E91-9096-45DCA13FE3D4}" dt="2023-01-20T12:17:56.425" v="2971" actId="47"/>
        <pc:sldMkLst>
          <pc:docMk/>
          <pc:sldMk cId="2662054605" sldId="352"/>
        </pc:sldMkLst>
      </pc:sldChg>
      <pc:sldChg chg="modSp new mod">
        <pc:chgData name="Tero Joutsen" userId="caa1eab2-a685-4058-9f51-2f56ec6d3c68" providerId="ADAL" clId="{3EC506F1-DF61-4E91-9096-45DCA13FE3D4}" dt="2023-01-20T12:27:02.579" v="3764"/>
        <pc:sldMkLst>
          <pc:docMk/>
          <pc:sldMk cId="2437085542" sldId="353"/>
        </pc:sldMkLst>
        <pc:spChg chg="mod">
          <ac:chgData name="Tero Joutsen" userId="caa1eab2-a685-4058-9f51-2f56ec6d3c68" providerId="ADAL" clId="{3EC506F1-DF61-4E91-9096-45DCA13FE3D4}" dt="2023-01-20T12:25:55.858" v="3750" actId="20577"/>
          <ac:spMkLst>
            <pc:docMk/>
            <pc:sldMk cId="2437085542" sldId="353"/>
            <ac:spMk id="2" creationId="{F694468F-6F79-D052-D0B3-833D5A5A4A7E}"/>
          </ac:spMkLst>
        </pc:spChg>
        <pc:spChg chg="mod">
          <ac:chgData name="Tero Joutsen" userId="caa1eab2-a685-4058-9f51-2f56ec6d3c68" providerId="ADAL" clId="{3EC506F1-DF61-4E91-9096-45DCA13FE3D4}" dt="2023-01-20T12:27:02.579" v="3764"/>
          <ac:spMkLst>
            <pc:docMk/>
            <pc:sldMk cId="2437085542" sldId="353"/>
            <ac:spMk id="3" creationId="{F057BE3D-879C-9153-A198-58ACF4619094}"/>
          </ac:spMkLst>
        </pc:spChg>
      </pc:sldChg>
      <pc:sldChg chg="modSp add mod">
        <pc:chgData name="Tero Joutsen" userId="caa1eab2-a685-4058-9f51-2f56ec6d3c68" providerId="ADAL" clId="{3EC506F1-DF61-4E91-9096-45DCA13FE3D4}" dt="2023-01-20T13:27:31.059" v="5090" actId="20577"/>
        <pc:sldMkLst>
          <pc:docMk/>
          <pc:sldMk cId="3798570183" sldId="354"/>
        </pc:sldMkLst>
        <pc:spChg chg="mod">
          <ac:chgData name="Tero Joutsen" userId="caa1eab2-a685-4058-9f51-2f56ec6d3c68" providerId="ADAL" clId="{3EC506F1-DF61-4E91-9096-45DCA13FE3D4}" dt="2023-01-20T13:27:31.059" v="5090" actId="20577"/>
          <ac:spMkLst>
            <pc:docMk/>
            <pc:sldMk cId="3798570183" sldId="354"/>
            <ac:spMk id="3" creationId="{F057BE3D-879C-9153-A198-58ACF4619094}"/>
          </ac:spMkLst>
        </pc:spChg>
      </pc:sldChg>
      <pc:sldChg chg="modSp add mod">
        <pc:chgData name="Tero Joutsen" userId="caa1eab2-a685-4058-9f51-2f56ec6d3c68" providerId="ADAL" clId="{3EC506F1-DF61-4E91-9096-45DCA13FE3D4}" dt="2023-01-20T13:28:12.849" v="5094" actId="20577"/>
        <pc:sldMkLst>
          <pc:docMk/>
          <pc:sldMk cId="897122202" sldId="355"/>
        </pc:sldMkLst>
        <pc:spChg chg="mod">
          <ac:chgData name="Tero Joutsen" userId="caa1eab2-a685-4058-9f51-2f56ec6d3c68" providerId="ADAL" clId="{3EC506F1-DF61-4E91-9096-45DCA13FE3D4}" dt="2023-01-20T13:28:12.849" v="5094" actId="20577"/>
          <ac:spMkLst>
            <pc:docMk/>
            <pc:sldMk cId="897122202" sldId="355"/>
            <ac:spMk id="3" creationId="{F057BE3D-879C-9153-A198-58ACF4619094}"/>
          </ac:spMkLst>
        </pc:spChg>
      </pc:sldChg>
    </pc:docChg>
  </pc:docChgLst>
  <pc:docChgLst>
    <pc:chgData name="Tero Joutsen" userId="caa1eab2-a685-4058-9f51-2f56ec6d3c68" providerId="ADAL" clId="{671CE980-9C0E-4595-915C-C641FCE92939}"/>
    <pc:docChg chg="undo custSel addSld delSld modSld sldOrd addMainMaster delMainMaster modMainMaster">
      <pc:chgData name="Tero Joutsen" userId="caa1eab2-a685-4058-9f51-2f56ec6d3c68" providerId="ADAL" clId="{671CE980-9C0E-4595-915C-C641FCE92939}" dt="2022-11-10T11:41:06.602" v="547"/>
      <pc:docMkLst>
        <pc:docMk/>
      </pc:docMkLst>
      <pc:sldChg chg="modSp mod">
        <pc:chgData name="Tero Joutsen" userId="caa1eab2-a685-4058-9f51-2f56ec6d3c68" providerId="ADAL" clId="{671CE980-9C0E-4595-915C-C641FCE92939}" dt="2022-11-10T10:57:21.436" v="107" actId="20577"/>
        <pc:sldMkLst>
          <pc:docMk/>
          <pc:sldMk cId="3062836859" sldId="275"/>
        </pc:sldMkLst>
        <pc:spChg chg="mod">
          <ac:chgData name="Tero Joutsen" userId="caa1eab2-a685-4058-9f51-2f56ec6d3c68" providerId="ADAL" clId="{671CE980-9C0E-4595-915C-C641FCE92939}" dt="2022-11-10T10:57:21.436" v="107" actId="20577"/>
          <ac:spMkLst>
            <pc:docMk/>
            <pc:sldMk cId="3062836859" sldId="275"/>
            <ac:spMk id="6" creationId="{A99E17BD-FB78-F871-FB73-E97323CBE326}"/>
          </ac:spMkLst>
        </pc:spChg>
      </pc:sldChg>
      <pc:sldChg chg="del">
        <pc:chgData name="Tero Joutsen" userId="caa1eab2-a685-4058-9f51-2f56ec6d3c68" providerId="ADAL" clId="{671CE980-9C0E-4595-915C-C641FCE92939}" dt="2022-11-10T10:45:58.976" v="0" actId="47"/>
        <pc:sldMkLst>
          <pc:docMk/>
          <pc:sldMk cId="2585078626" sldId="277"/>
        </pc:sldMkLst>
      </pc:sldChg>
      <pc:sldChg chg="add del">
        <pc:chgData name="Tero Joutsen" userId="caa1eab2-a685-4058-9f51-2f56ec6d3c68" providerId="ADAL" clId="{671CE980-9C0E-4595-915C-C641FCE92939}" dt="2022-11-10T10:46:16.527" v="70" actId="47"/>
        <pc:sldMkLst>
          <pc:docMk/>
          <pc:sldMk cId="3919197271" sldId="277"/>
        </pc:sldMkLst>
      </pc:sldChg>
      <pc:sldChg chg="add del">
        <pc:chgData name="Tero Joutsen" userId="caa1eab2-a685-4058-9f51-2f56ec6d3c68" providerId="ADAL" clId="{671CE980-9C0E-4595-915C-C641FCE92939}" dt="2022-11-10T10:46:17.294" v="71" actId="47"/>
        <pc:sldMkLst>
          <pc:docMk/>
          <pc:sldMk cId="135651830" sldId="278"/>
        </pc:sldMkLst>
      </pc:sldChg>
      <pc:sldChg chg="del">
        <pc:chgData name="Tero Joutsen" userId="caa1eab2-a685-4058-9f51-2f56ec6d3c68" providerId="ADAL" clId="{671CE980-9C0E-4595-915C-C641FCE92939}" dt="2022-11-10T10:45:59.372" v="1" actId="47"/>
        <pc:sldMkLst>
          <pc:docMk/>
          <pc:sldMk cId="3337751262" sldId="278"/>
        </pc:sldMkLst>
      </pc:sldChg>
      <pc:sldChg chg="del">
        <pc:chgData name="Tero Joutsen" userId="caa1eab2-a685-4058-9f51-2f56ec6d3c68" providerId="ADAL" clId="{671CE980-9C0E-4595-915C-C641FCE92939}" dt="2022-11-10T10:45:59.704" v="2" actId="47"/>
        <pc:sldMkLst>
          <pc:docMk/>
          <pc:sldMk cId="50332140" sldId="279"/>
        </pc:sldMkLst>
      </pc:sldChg>
      <pc:sldChg chg="modSp add mod modClrScheme chgLayout">
        <pc:chgData name="Tero Joutsen" userId="caa1eab2-a685-4058-9f51-2f56ec6d3c68" providerId="ADAL" clId="{671CE980-9C0E-4595-915C-C641FCE92939}" dt="2022-11-10T10:46:27.731" v="72" actId="700"/>
        <pc:sldMkLst>
          <pc:docMk/>
          <pc:sldMk cId="2585078626" sldId="279"/>
        </pc:sldMkLst>
        <pc:spChg chg="mod ord">
          <ac:chgData name="Tero Joutsen" userId="caa1eab2-a685-4058-9f51-2f56ec6d3c68" providerId="ADAL" clId="{671CE980-9C0E-4595-915C-C641FCE92939}" dt="2022-11-10T10:46:27.731" v="72" actId="700"/>
          <ac:spMkLst>
            <pc:docMk/>
            <pc:sldMk cId="2585078626" sldId="279"/>
            <ac:spMk id="2" creationId="{2E67A529-06B3-424D-84CD-50A3AC509FA1}"/>
          </ac:spMkLst>
        </pc:spChg>
        <pc:spChg chg="mod ord">
          <ac:chgData name="Tero Joutsen" userId="caa1eab2-a685-4058-9f51-2f56ec6d3c68" providerId="ADAL" clId="{671CE980-9C0E-4595-915C-C641FCE92939}" dt="2022-11-10T10:46:27.731" v="72" actId="700"/>
          <ac:spMkLst>
            <pc:docMk/>
            <pc:sldMk cId="2585078626" sldId="279"/>
            <ac:spMk id="3" creationId="{3C3D20D4-D238-452A-BBBA-2C4DA518F4A6}"/>
          </ac:spMkLst>
        </pc:spChg>
      </pc:sldChg>
      <pc:sldChg chg="modSp add mod modClrScheme chgLayout">
        <pc:chgData name="Tero Joutsen" userId="caa1eab2-a685-4058-9f51-2f56ec6d3c68" providerId="ADAL" clId="{671CE980-9C0E-4595-915C-C641FCE92939}" dt="2022-11-10T10:46:41.992" v="74" actId="14100"/>
        <pc:sldMkLst>
          <pc:docMk/>
          <pc:sldMk cId="289966411" sldId="280"/>
        </pc:sldMkLst>
        <pc:spChg chg="mod ord">
          <ac:chgData name="Tero Joutsen" userId="caa1eab2-a685-4058-9f51-2f56ec6d3c68" providerId="ADAL" clId="{671CE980-9C0E-4595-915C-C641FCE92939}" dt="2022-11-10T10:46:34.525" v="73" actId="700"/>
          <ac:spMkLst>
            <pc:docMk/>
            <pc:sldMk cId="289966411" sldId="280"/>
            <ac:spMk id="2" creationId="{4411083E-9504-404B-B893-37284F3BAF99}"/>
          </ac:spMkLst>
        </pc:spChg>
        <pc:spChg chg="mod ord">
          <ac:chgData name="Tero Joutsen" userId="caa1eab2-a685-4058-9f51-2f56ec6d3c68" providerId="ADAL" clId="{671CE980-9C0E-4595-915C-C641FCE92939}" dt="2022-11-10T10:46:41.992" v="74" actId="14100"/>
          <ac:spMkLst>
            <pc:docMk/>
            <pc:sldMk cId="289966411" sldId="280"/>
            <ac:spMk id="3" creationId="{D818C872-068C-4C54-BAA2-FDC6701C01D1}"/>
          </ac:spMkLst>
        </pc:spChg>
        <pc:picChg chg="mod ord">
          <ac:chgData name="Tero Joutsen" userId="caa1eab2-a685-4058-9f51-2f56ec6d3c68" providerId="ADAL" clId="{671CE980-9C0E-4595-915C-C641FCE92939}" dt="2022-11-10T10:46:34.525" v="73" actId="700"/>
          <ac:picMkLst>
            <pc:docMk/>
            <pc:sldMk cId="289966411" sldId="280"/>
            <ac:picMk id="6" creationId="{995697AB-ACFB-4EF6-AA5F-F481EF52293E}"/>
          </ac:picMkLst>
        </pc:picChg>
      </pc:sldChg>
      <pc:sldChg chg="del">
        <pc:chgData name="Tero Joutsen" userId="caa1eab2-a685-4058-9f51-2f56ec6d3c68" providerId="ADAL" clId="{671CE980-9C0E-4595-915C-C641FCE92939}" dt="2022-11-10T10:45:59.975" v="3" actId="47"/>
        <pc:sldMkLst>
          <pc:docMk/>
          <pc:sldMk cId="3022317430" sldId="280"/>
        </pc:sldMkLst>
      </pc:sldChg>
      <pc:sldChg chg="modSp add del mod modClrScheme chgLayout">
        <pc:chgData name="Tero Joutsen" userId="caa1eab2-a685-4058-9f51-2f56ec6d3c68" providerId="ADAL" clId="{671CE980-9C0E-4595-915C-C641FCE92939}" dt="2022-11-10T10:59:33.406" v="147" actId="47"/>
        <pc:sldMkLst>
          <pc:docMk/>
          <pc:sldMk cId="718383754" sldId="281"/>
        </pc:sldMkLst>
        <pc:spChg chg="mod ord">
          <ac:chgData name="Tero Joutsen" userId="caa1eab2-a685-4058-9f51-2f56ec6d3c68" providerId="ADAL" clId="{671CE980-9C0E-4595-915C-C641FCE92939}" dt="2022-11-10T10:47:06.886" v="77" actId="14100"/>
          <ac:spMkLst>
            <pc:docMk/>
            <pc:sldMk cId="718383754" sldId="281"/>
            <ac:spMk id="2" creationId="{D36B4722-DCD2-4C74-A5A7-CA5DDDC87111}"/>
          </ac:spMkLst>
        </pc:spChg>
        <pc:spChg chg="mod ord">
          <ac:chgData name="Tero Joutsen" userId="caa1eab2-a685-4058-9f51-2f56ec6d3c68" providerId="ADAL" clId="{671CE980-9C0E-4595-915C-C641FCE92939}" dt="2022-11-10T10:58:12.649" v="142" actId="20577"/>
          <ac:spMkLst>
            <pc:docMk/>
            <pc:sldMk cId="718383754" sldId="281"/>
            <ac:spMk id="3" creationId="{88CADDBB-BE42-4C8A-B08D-60142DBA8020}"/>
          </ac:spMkLst>
        </pc:spChg>
      </pc:sldChg>
      <pc:sldChg chg="del">
        <pc:chgData name="Tero Joutsen" userId="caa1eab2-a685-4058-9f51-2f56ec6d3c68" providerId="ADAL" clId="{671CE980-9C0E-4595-915C-C641FCE92939}" dt="2022-11-10T10:46:00.346" v="5" actId="47"/>
        <pc:sldMkLst>
          <pc:docMk/>
          <pc:sldMk cId="1801326498" sldId="282"/>
        </pc:sldMkLst>
      </pc:sldChg>
      <pc:sldChg chg="modSp add mod modClrScheme chgLayout">
        <pc:chgData name="Tero Joutsen" userId="caa1eab2-a685-4058-9f51-2f56ec6d3c68" providerId="ADAL" clId="{671CE980-9C0E-4595-915C-C641FCE92939}" dt="2022-11-10T10:47:14.437" v="78" actId="700"/>
        <pc:sldMkLst>
          <pc:docMk/>
          <pc:sldMk cId="2951753129" sldId="282"/>
        </pc:sldMkLst>
        <pc:spChg chg="mod ord">
          <ac:chgData name="Tero Joutsen" userId="caa1eab2-a685-4058-9f51-2f56ec6d3c68" providerId="ADAL" clId="{671CE980-9C0E-4595-915C-C641FCE92939}" dt="2022-11-10T10:47:14.437" v="78" actId="700"/>
          <ac:spMkLst>
            <pc:docMk/>
            <pc:sldMk cId="2951753129" sldId="282"/>
            <ac:spMk id="2" creationId="{64C14233-1D47-40FE-B387-2EA7C49B8D63}"/>
          </ac:spMkLst>
        </pc:spChg>
        <pc:spChg chg="mod ord">
          <ac:chgData name="Tero Joutsen" userId="caa1eab2-a685-4058-9f51-2f56ec6d3c68" providerId="ADAL" clId="{671CE980-9C0E-4595-915C-C641FCE92939}" dt="2022-11-10T10:47:14.437" v="78" actId="700"/>
          <ac:spMkLst>
            <pc:docMk/>
            <pc:sldMk cId="2951753129" sldId="282"/>
            <ac:spMk id="3" creationId="{512DEE7A-63DF-4970-9614-41D1B1FED59F}"/>
          </ac:spMkLst>
        </pc:spChg>
      </pc:sldChg>
      <pc:sldChg chg="modSp add mod modClrScheme chgLayout">
        <pc:chgData name="Tero Joutsen" userId="caa1eab2-a685-4058-9f51-2f56ec6d3c68" providerId="ADAL" clId="{671CE980-9C0E-4595-915C-C641FCE92939}" dt="2022-11-10T11:11:41.728" v="371" actId="20577"/>
        <pc:sldMkLst>
          <pc:docMk/>
          <pc:sldMk cId="2101015082" sldId="283"/>
        </pc:sldMkLst>
        <pc:spChg chg="mod ord">
          <ac:chgData name="Tero Joutsen" userId="caa1eab2-a685-4058-9f51-2f56ec6d3c68" providerId="ADAL" clId="{671CE980-9C0E-4595-915C-C641FCE92939}" dt="2022-11-10T10:47:26.065" v="79" actId="700"/>
          <ac:spMkLst>
            <pc:docMk/>
            <pc:sldMk cId="2101015082" sldId="283"/>
            <ac:spMk id="2" creationId="{64C14233-1D47-40FE-B387-2EA7C49B8D63}"/>
          </ac:spMkLst>
        </pc:spChg>
        <pc:spChg chg="mod ord">
          <ac:chgData name="Tero Joutsen" userId="caa1eab2-a685-4058-9f51-2f56ec6d3c68" providerId="ADAL" clId="{671CE980-9C0E-4595-915C-C641FCE92939}" dt="2022-11-10T11:11:41.728" v="371" actId="20577"/>
          <ac:spMkLst>
            <pc:docMk/>
            <pc:sldMk cId="2101015082" sldId="283"/>
            <ac:spMk id="3" creationId="{512DEE7A-63DF-4970-9614-41D1B1FED59F}"/>
          </ac:spMkLst>
        </pc:spChg>
      </pc:sldChg>
      <pc:sldChg chg="modSp add mod modClrScheme chgLayout">
        <pc:chgData name="Tero Joutsen" userId="caa1eab2-a685-4058-9f51-2f56ec6d3c68" providerId="ADAL" clId="{671CE980-9C0E-4595-915C-C641FCE92939}" dt="2022-11-10T10:47:42.534" v="80" actId="700"/>
        <pc:sldMkLst>
          <pc:docMk/>
          <pc:sldMk cId="3351266030" sldId="284"/>
        </pc:sldMkLst>
        <pc:spChg chg="mod ord">
          <ac:chgData name="Tero Joutsen" userId="caa1eab2-a685-4058-9f51-2f56ec6d3c68" providerId="ADAL" clId="{671CE980-9C0E-4595-915C-C641FCE92939}" dt="2022-11-10T10:47:42.534" v="80" actId="700"/>
          <ac:spMkLst>
            <pc:docMk/>
            <pc:sldMk cId="3351266030" sldId="284"/>
            <ac:spMk id="2" creationId="{823DC3D5-C237-4344-8531-ED6312A04E48}"/>
          </ac:spMkLst>
        </pc:spChg>
        <pc:spChg chg="mod ord">
          <ac:chgData name="Tero Joutsen" userId="caa1eab2-a685-4058-9f51-2f56ec6d3c68" providerId="ADAL" clId="{671CE980-9C0E-4595-915C-C641FCE92939}" dt="2022-11-10T10:47:42.534" v="80" actId="700"/>
          <ac:spMkLst>
            <pc:docMk/>
            <pc:sldMk cId="3351266030" sldId="284"/>
            <ac:spMk id="3" creationId="{B028896F-A00E-4285-AC7B-5914EBABF5F3}"/>
          </ac:spMkLst>
        </pc:spChg>
      </pc:sldChg>
      <pc:sldChg chg="addSp delSp modSp add mod modClrScheme chgLayout">
        <pc:chgData name="Tero Joutsen" userId="caa1eab2-a685-4058-9f51-2f56ec6d3c68" providerId="ADAL" clId="{671CE980-9C0E-4595-915C-C641FCE92939}" dt="2022-11-10T10:47:49.333" v="81" actId="700"/>
        <pc:sldMkLst>
          <pc:docMk/>
          <pc:sldMk cId="249445526" sldId="285"/>
        </pc:sldMkLst>
        <pc:spChg chg="del mod ord">
          <ac:chgData name="Tero Joutsen" userId="caa1eab2-a685-4058-9f51-2f56ec6d3c68" providerId="ADAL" clId="{671CE980-9C0E-4595-915C-C641FCE92939}" dt="2022-11-10T10:47:49.333" v="81" actId="700"/>
          <ac:spMkLst>
            <pc:docMk/>
            <pc:sldMk cId="249445526" sldId="285"/>
            <ac:spMk id="2" creationId="{B002AEA7-4054-46F6-B917-F4F6DE962DFA}"/>
          </ac:spMkLst>
        </pc:spChg>
        <pc:spChg chg="del mod ord">
          <ac:chgData name="Tero Joutsen" userId="caa1eab2-a685-4058-9f51-2f56ec6d3c68" providerId="ADAL" clId="{671CE980-9C0E-4595-915C-C641FCE92939}" dt="2022-11-10T10:47:49.333" v="81" actId="700"/>
          <ac:spMkLst>
            <pc:docMk/>
            <pc:sldMk cId="249445526" sldId="285"/>
            <ac:spMk id="3" creationId="{BE3794C6-A239-4ECB-97F1-9362A19F623C}"/>
          </ac:spMkLst>
        </pc:spChg>
        <pc:spChg chg="add mod ord">
          <ac:chgData name="Tero Joutsen" userId="caa1eab2-a685-4058-9f51-2f56ec6d3c68" providerId="ADAL" clId="{671CE980-9C0E-4595-915C-C641FCE92939}" dt="2022-11-10T10:47:49.333" v="81" actId="700"/>
          <ac:spMkLst>
            <pc:docMk/>
            <pc:sldMk cId="249445526" sldId="285"/>
            <ac:spMk id="4" creationId="{31AC2332-B8B7-6D23-5C99-D79974C96B01}"/>
          </ac:spMkLst>
        </pc:spChg>
        <pc:spChg chg="add mod ord">
          <ac:chgData name="Tero Joutsen" userId="caa1eab2-a685-4058-9f51-2f56ec6d3c68" providerId="ADAL" clId="{671CE980-9C0E-4595-915C-C641FCE92939}" dt="2022-11-10T10:47:49.333" v="81" actId="700"/>
          <ac:spMkLst>
            <pc:docMk/>
            <pc:sldMk cId="249445526" sldId="285"/>
            <ac:spMk id="5" creationId="{B91827BD-8D88-651F-3452-D4B65E059FB5}"/>
          </ac:spMkLst>
        </pc:spChg>
      </pc:sldChg>
      <pc:sldChg chg="del">
        <pc:chgData name="Tero Joutsen" userId="caa1eab2-a685-4058-9f51-2f56ec6d3c68" providerId="ADAL" clId="{671CE980-9C0E-4595-915C-C641FCE92939}" dt="2022-11-10T10:46:00.186" v="4" actId="47"/>
        <pc:sldMkLst>
          <pc:docMk/>
          <pc:sldMk cId="3949029490" sldId="285"/>
        </pc:sldMkLst>
      </pc:sldChg>
      <pc:sldChg chg="del">
        <pc:chgData name="Tero Joutsen" userId="caa1eab2-a685-4058-9f51-2f56ec6d3c68" providerId="ADAL" clId="{671CE980-9C0E-4595-915C-C641FCE92939}" dt="2022-11-10T10:46:00.686" v="7" actId="47"/>
        <pc:sldMkLst>
          <pc:docMk/>
          <pc:sldMk cId="2261427268" sldId="286"/>
        </pc:sldMkLst>
      </pc:sldChg>
      <pc:sldChg chg="modSp add mod modClrScheme chgLayout">
        <pc:chgData name="Tero Joutsen" userId="caa1eab2-a685-4058-9f51-2f56ec6d3c68" providerId="ADAL" clId="{671CE980-9C0E-4595-915C-C641FCE92939}" dt="2022-11-10T10:48:06.410" v="82" actId="700"/>
        <pc:sldMkLst>
          <pc:docMk/>
          <pc:sldMk cId="2434881763" sldId="286"/>
        </pc:sldMkLst>
        <pc:spChg chg="mod ord">
          <ac:chgData name="Tero Joutsen" userId="caa1eab2-a685-4058-9f51-2f56ec6d3c68" providerId="ADAL" clId="{671CE980-9C0E-4595-915C-C641FCE92939}" dt="2022-11-10T10:48:06.410" v="82" actId="700"/>
          <ac:spMkLst>
            <pc:docMk/>
            <pc:sldMk cId="2434881763" sldId="286"/>
            <ac:spMk id="2" creationId="{6A5969F5-ED3B-4EC2-87D1-FFFC2CCF2BAE}"/>
          </ac:spMkLst>
        </pc:spChg>
        <pc:spChg chg="mod ord">
          <ac:chgData name="Tero Joutsen" userId="caa1eab2-a685-4058-9f51-2f56ec6d3c68" providerId="ADAL" clId="{671CE980-9C0E-4595-915C-C641FCE92939}" dt="2022-11-10T10:48:06.410" v="82" actId="700"/>
          <ac:spMkLst>
            <pc:docMk/>
            <pc:sldMk cId="2434881763" sldId="286"/>
            <ac:spMk id="3" creationId="{26B879AD-6DE7-4C0F-8D47-003A5F95C685}"/>
          </ac:spMkLst>
        </pc:spChg>
      </pc:sldChg>
      <pc:sldChg chg="add del">
        <pc:chgData name="Tero Joutsen" userId="caa1eab2-a685-4058-9f51-2f56ec6d3c68" providerId="ADAL" clId="{671CE980-9C0E-4595-915C-C641FCE92939}" dt="2022-11-10T11:00:39.947" v="168" actId="47"/>
        <pc:sldMkLst>
          <pc:docMk/>
          <pc:sldMk cId="172232456" sldId="287"/>
        </pc:sldMkLst>
      </pc:sldChg>
      <pc:sldChg chg="del">
        <pc:chgData name="Tero Joutsen" userId="caa1eab2-a685-4058-9f51-2f56ec6d3c68" providerId="ADAL" clId="{671CE980-9C0E-4595-915C-C641FCE92939}" dt="2022-11-10T10:46:01.033" v="9" actId="47"/>
        <pc:sldMkLst>
          <pc:docMk/>
          <pc:sldMk cId="316753622" sldId="287"/>
        </pc:sldMkLst>
      </pc:sldChg>
      <pc:sldChg chg="del">
        <pc:chgData name="Tero Joutsen" userId="caa1eab2-a685-4058-9f51-2f56ec6d3c68" providerId="ADAL" clId="{671CE980-9C0E-4595-915C-C641FCE92939}" dt="2022-11-10T10:46:00.521" v="6" actId="47"/>
        <pc:sldMkLst>
          <pc:docMk/>
          <pc:sldMk cId="54831474" sldId="288"/>
        </pc:sldMkLst>
      </pc:sldChg>
      <pc:sldChg chg="modSp add mod ord modClrScheme chgLayout">
        <pc:chgData name="Tero Joutsen" userId="caa1eab2-a685-4058-9f51-2f56ec6d3c68" providerId="ADAL" clId="{671CE980-9C0E-4595-915C-C641FCE92939}" dt="2022-11-10T11:27:26.235" v="542" actId="20578"/>
        <pc:sldMkLst>
          <pc:docMk/>
          <pc:sldMk cId="3821816433" sldId="288"/>
        </pc:sldMkLst>
        <pc:spChg chg="mod ord">
          <ac:chgData name="Tero Joutsen" userId="caa1eab2-a685-4058-9f51-2f56ec6d3c68" providerId="ADAL" clId="{671CE980-9C0E-4595-915C-C641FCE92939}" dt="2022-11-10T11:07:05.505" v="257" actId="700"/>
          <ac:spMkLst>
            <pc:docMk/>
            <pc:sldMk cId="3821816433" sldId="288"/>
            <ac:spMk id="2" creationId="{B4ECDEEB-E0F1-4A7E-9AEE-FD3C41B84019}"/>
          </ac:spMkLst>
        </pc:spChg>
        <pc:spChg chg="mod ord">
          <ac:chgData name="Tero Joutsen" userId="caa1eab2-a685-4058-9f51-2f56ec6d3c68" providerId="ADAL" clId="{671CE980-9C0E-4595-915C-C641FCE92939}" dt="2022-11-10T11:07:05.505" v="257" actId="700"/>
          <ac:spMkLst>
            <pc:docMk/>
            <pc:sldMk cId="3821816433" sldId="288"/>
            <ac:spMk id="3" creationId="{BF7298CB-FBB6-44CA-BEC7-B0924A4DFBB6}"/>
          </ac:spMkLst>
        </pc:spChg>
      </pc:sldChg>
      <pc:sldChg chg="del">
        <pc:chgData name="Tero Joutsen" userId="caa1eab2-a685-4058-9f51-2f56ec6d3c68" providerId="ADAL" clId="{671CE980-9C0E-4595-915C-C641FCE92939}" dt="2022-11-10T10:46:01.228" v="10" actId="47"/>
        <pc:sldMkLst>
          <pc:docMk/>
          <pc:sldMk cId="1241559713" sldId="289"/>
        </pc:sldMkLst>
      </pc:sldChg>
      <pc:sldChg chg="modSp add mod ord modClrScheme chgLayout">
        <pc:chgData name="Tero Joutsen" userId="caa1eab2-a685-4058-9f51-2f56ec6d3c68" providerId="ADAL" clId="{671CE980-9C0E-4595-915C-C641FCE92939}" dt="2022-11-10T11:27:28.623" v="544" actId="20578"/>
        <pc:sldMkLst>
          <pc:docMk/>
          <pc:sldMk cId="3337751262" sldId="289"/>
        </pc:sldMkLst>
        <pc:spChg chg="mod ord">
          <ac:chgData name="Tero Joutsen" userId="caa1eab2-a685-4058-9f51-2f56ec6d3c68" providerId="ADAL" clId="{671CE980-9C0E-4595-915C-C641FCE92939}" dt="2022-11-10T11:06:58.004" v="255" actId="700"/>
          <ac:spMkLst>
            <pc:docMk/>
            <pc:sldMk cId="3337751262" sldId="289"/>
            <ac:spMk id="2" creationId="{D9695760-042D-4136-B965-EF1CA25F74E2}"/>
          </ac:spMkLst>
        </pc:spChg>
        <pc:spChg chg="mod ord">
          <ac:chgData name="Tero Joutsen" userId="caa1eab2-a685-4058-9f51-2f56ec6d3c68" providerId="ADAL" clId="{671CE980-9C0E-4595-915C-C641FCE92939}" dt="2022-11-10T11:06:58.004" v="255" actId="700"/>
          <ac:spMkLst>
            <pc:docMk/>
            <pc:sldMk cId="3337751262" sldId="289"/>
            <ac:spMk id="3" creationId="{D32739AE-6213-4A07-B981-7C6A1135562D}"/>
          </ac:spMkLst>
        </pc:spChg>
      </pc:sldChg>
      <pc:sldChg chg="modSp add mod modClrScheme chgLayout">
        <pc:chgData name="Tero Joutsen" userId="caa1eab2-a685-4058-9f51-2f56ec6d3c68" providerId="ADAL" clId="{671CE980-9C0E-4595-915C-C641FCE92939}" dt="2022-11-10T11:07:12.849" v="258" actId="700"/>
        <pc:sldMkLst>
          <pc:docMk/>
          <pc:sldMk cId="1280879830" sldId="290"/>
        </pc:sldMkLst>
        <pc:spChg chg="mod ord">
          <ac:chgData name="Tero Joutsen" userId="caa1eab2-a685-4058-9f51-2f56ec6d3c68" providerId="ADAL" clId="{671CE980-9C0E-4595-915C-C641FCE92939}" dt="2022-11-10T11:07:12.849" v="258" actId="700"/>
          <ac:spMkLst>
            <pc:docMk/>
            <pc:sldMk cId="1280879830" sldId="290"/>
            <ac:spMk id="2" creationId="{A40E2528-790E-4658-8646-3E843FE74252}"/>
          </ac:spMkLst>
        </pc:spChg>
        <pc:spChg chg="mod ord">
          <ac:chgData name="Tero Joutsen" userId="caa1eab2-a685-4058-9f51-2f56ec6d3c68" providerId="ADAL" clId="{671CE980-9C0E-4595-915C-C641FCE92939}" dt="2022-11-10T11:07:12.849" v="258" actId="700"/>
          <ac:spMkLst>
            <pc:docMk/>
            <pc:sldMk cId="1280879830" sldId="290"/>
            <ac:spMk id="3" creationId="{210158E0-E7CB-4DEE-A961-2BC6E62A7912}"/>
          </ac:spMkLst>
        </pc:spChg>
      </pc:sldChg>
      <pc:sldChg chg="del">
        <pc:chgData name="Tero Joutsen" userId="caa1eab2-a685-4058-9f51-2f56ec6d3c68" providerId="ADAL" clId="{671CE980-9C0E-4595-915C-C641FCE92939}" dt="2022-11-10T10:46:01.411" v="11" actId="47"/>
        <pc:sldMkLst>
          <pc:docMk/>
          <pc:sldMk cId="2743810300" sldId="290"/>
        </pc:sldMkLst>
      </pc:sldChg>
      <pc:sldChg chg="modSp add mod ord modClrScheme chgLayout">
        <pc:chgData name="Tero Joutsen" userId="caa1eab2-a685-4058-9f51-2f56ec6d3c68" providerId="ADAL" clId="{671CE980-9C0E-4595-915C-C641FCE92939}" dt="2022-11-10T11:41:06.602" v="547"/>
        <pc:sldMkLst>
          <pc:docMk/>
          <pc:sldMk cId="981289843" sldId="291"/>
        </pc:sldMkLst>
        <pc:spChg chg="mod ord">
          <ac:chgData name="Tero Joutsen" userId="caa1eab2-a685-4058-9f51-2f56ec6d3c68" providerId="ADAL" clId="{671CE980-9C0E-4595-915C-C641FCE92939}" dt="2022-11-10T11:07:19.530" v="259" actId="700"/>
          <ac:spMkLst>
            <pc:docMk/>
            <pc:sldMk cId="981289843" sldId="291"/>
            <ac:spMk id="2" creationId="{06DB02BF-2C4E-4AD8-876A-8E99421C3B03}"/>
          </ac:spMkLst>
        </pc:spChg>
        <pc:spChg chg="mod ord">
          <ac:chgData name="Tero Joutsen" userId="caa1eab2-a685-4058-9f51-2f56ec6d3c68" providerId="ADAL" clId="{671CE980-9C0E-4595-915C-C641FCE92939}" dt="2022-11-10T11:07:19.530" v="259" actId="700"/>
          <ac:spMkLst>
            <pc:docMk/>
            <pc:sldMk cId="981289843" sldId="291"/>
            <ac:spMk id="3" creationId="{5B82BFEE-9CBF-4650-AE73-687E6CC2C50F}"/>
          </ac:spMkLst>
        </pc:spChg>
      </pc:sldChg>
      <pc:sldChg chg="del">
        <pc:chgData name="Tero Joutsen" userId="caa1eab2-a685-4058-9f51-2f56ec6d3c68" providerId="ADAL" clId="{671CE980-9C0E-4595-915C-C641FCE92939}" dt="2022-11-10T10:46:01.564" v="12" actId="47"/>
        <pc:sldMkLst>
          <pc:docMk/>
          <pc:sldMk cId="3043722122" sldId="291"/>
        </pc:sldMkLst>
      </pc:sldChg>
      <pc:sldChg chg="modSp add mod ord modClrScheme chgLayout">
        <pc:chgData name="Tero Joutsen" userId="caa1eab2-a685-4058-9f51-2f56ec6d3c68" providerId="ADAL" clId="{671CE980-9C0E-4595-915C-C641FCE92939}" dt="2022-11-10T11:27:27.322" v="543" actId="20578"/>
        <pc:sldMkLst>
          <pc:docMk/>
          <pc:sldMk cId="50332140" sldId="292"/>
        </pc:sldMkLst>
        <pc:spChg chg="mod ord">
          <ac:chgData name="Tero Joutsen" userId="caa1eab2-a685-4058-9f51-2f56ec6d3c68" providerId="ADAL" clId="{671CE980-9C0E-4595-915C-C641FCE92939}" dt="2022-11-10T11:07:01.412" v="256" actId="700"/>
          <ac:spMkLst>
            <pc:docMk/>
            <pc:sldMk cId="50332140" sldId="292"/>
            <ac:spMk id="2" creationId="{F61DD9A7-A7D0-4750-95B7-6F6B7F9B9514}"/>
          </ac:spMkLst>
        </pc:spChg>
        <pc:spChg chg="mod ord">
          <ac:chgData name="Tero Joutsen" userId="caa1eab2-a685-4058-9f51-2f56ec6d3c68" providerId="ADAL" clId="{671CE980-9C0E-4595-915C-C641FCE92939}" dt="2022-11-10T11:07:01.412" v="256" actId="700"/>
          <ac:spMkLst>
            <pc:docMk/>
            <pc:sldMk cId="50332140" sldId="292"/>
            <ac:spMk id="3" creationId="{F9B14FA8-5A20-4C24-92B0-BA9DBBB35859}"/>
          </ac:spMkLst>
        </pc:spChg>
      </pc:sldChg>
      <pc:sldChg chg="del">
        <pc:chgData name="Tero Joutsen" userId="caa1eab2-a685-4058-9f51-2f56ec6d3c68" providerId="ADAL" clId="{671CE980-9C0E-4595-915C-C641FCE92939}" dt="2022-11-10T10:46:01.741" v="13" actId="47"/>
        <pc:sldMkLst>
          <pc:docMk/>
          <pc:sldMk cId="4126199834" sldId="292"/>
        </pc:sldMkLst>
      </pc:sldChg>
      <pc:sldChg chg="add del">
        <pc:chgData name="Tero Joutsen" userId="caa1eab2-a685-4058-9f51-2f56ec6d3c68" providerId="ADAL" clId="{671CE980-9C0E-4595-915C-C641FCE92939}" dt="2022-11-10T11:04:29.527" v="236" actId="47"/>
        <pc:sldMkLst>
          <pc:docMk/>
          <pc:sldMk cId="2926720336" sldId="293"/>
        </pc:sldMkLst>
      </pc:sldChg>
      <pc:sldChg chg="del">
        <pc:chgData name="Tero Joutsen" userId="caa1eab2-a685-4058-9f51-2f56ec6d3c68" providerId="ADAL" clId="{671CE980-9C0E-4595-915C-C641FCE92939}" dt="2022-11-10T10:46:02.261" v="15" actId="47"/>
        <pc:sldMkLst>
          <pc:docMk/>
          <pc:sldMk cId="4082966540" sldId="293"/>
        </pc:sldMkLst>
      </pc:sldChg>
      <pc:sldChg chg="add del ord">
        <pc:chgData name="Tero Joutsen" userId="caa1eab2-a685-4058-9f51-2f56ec6d3c68" providerId="ADAL" clId="{671CE980-9C0E-4595-915C-C641FCE92939}" dt="2022-11-10T11:04:19.874" v="235" actId="47"/>
        <pc:sldMkLst>
          <pc:docMk/>
          <pc:sldMk cId="398576656" sldId="294"/>
        </pc:sldMkLst>
      </pc:sldChg>
      <pc:sldChg chg="del">
        <pc:chgData name="Tero Joutsen" userId="caa1eab2-a685-4058-9f51-2f56ec6d3c68" providerId="ADAL" clId="{671CE980-9C0E-4595-915C-C641FCE92939}" dt="2022-11-10T10:46:01.944" v="14" actId="47"/>
        <pc:sldMkLst>
          <pc:docMk/>
          <pc:sldMk cId="925429012" sldId="294"/>
        </pc:sldMkLst>
      </pc:sldChg>
      <pc:sldChg chg="add del">
        <pc:chgData name="Tero Joutsen" userId="caa1eab2-a685-4058-9f51-2f56ec6d3c68" providerId="ADAL" clId="{671CE980-9C0E-4595-915C-C641FCE92939}" dt="2022-11-10T11:04:31.646" v="237" actId="47"/>
        <pc:sldMkLst>
          <pc:docMk/>
          <pc:sldMk cId="3251531020" sldId="295"/>
        </pc:sldMkLst>
      </pc:sldChg>
      <pc:sldChg chg="addSp delSp modSp add del mod modClrScheme chgLayout">
        <pc:chgData name="Tero Joutsen" userId="caa1eab2-a685-4058-9f51-2f56ec6d3c68" providerId="ADAL" clId="{671CE980-9C0E-4595-915C-C641FCE92939}" dt="2022-11-10T11:22:46.476" v="503" actId="47"/>
        <pc:sldMkLst>
          <pc:docMk/>
          <pc:sldMk cId="294594998" sldId="296"/>
        </pc:sldMkLst>
        <pc:spChg chg="mod ord">
          <ac:chgData name="Tero Joutsen" userId="caa1eab2-a685-4058-9f51-2f56ec6d3c68" providerId="ADAL" clId="{671CE980-9C0E-4595-915C-C641FCE92939}" dt="2022-11-10T11:10:06.642" v="298" actId="700"/>
          <ac:spMkLst>
            <pc:docMk/>
            <pc:sldMk cId="294594998" sldId="296"/>
            <ac:spMk id="2" creationId="{A0BE1C75-AB9B-46FF-9CD3-760C45256D96}"/>
          </ac:spMkLst>
        </pc:spChg>
        <pc:spChg chg="del mod ord">
          <ac:chgData name="Tero Joutsen" userId="caa1eab2-a685-4058-9f51-2f56ec6d3c68" providerId="ADAL" clId="{671CE980-9C0E-4595-915C-C641FCE92939}" dt="2022-11-10T11:10:06.642" v="298" actId="700"/>
          <ac:spMkLst>
            <pc:docMk/>
            <pc:sldMk cId="294594998" sldId="296"/>
            <ac:spMk id="3" creationId="{B5D1EB2A-B256-402D-B418-B176750FD027}"/>
          </ac:spMkLst>
        </pc:spChg>
        <pc:spChg chg="add mod ord">
          <ac:chgData name="Tero Joutsen" userId="caa1eab2-a685-4058-9f51-2f56ec6d3c68" providerId="ADAL" clId="{671CE980-9C0E-4595-915C-C641FCE92939}" dt="2022-11-10T11:10:06.642" v="298" actId="700"/>
          <ac:spMkLst>
            <pc:docMk/>
            <pc:sldMk cId="294594998" sldId="296"/>
            <ac:spMk id="4" creationId="{442C96A2-81A1-7184-937C-F994610E2DC5}"/>
          </ac:spMkLst>
        </pc:spChg>
      </pc:sldChg>
      <pc:sldChg chg="add del">
        <pc:chgData name="Tero Joutsen" userId="caa1eab2-a685-4058-9f51-2f56ec6d3c68" providerId="ADAL" clId="{671CE980-9C0E-4595-915C-C641FCE92939}" dt="2022-11-10T11:04:41.538" v="238" actId="47"/>
        <pc:sldMkLst>
          <pc:docMk/>
          <pc:sldMk cId="189006853" sldId="297"/>
        </pc:sldMkLst>
      </pc:sldChg>
      <pc:sldChg chg="modSp add mod ord modClrScheme chgLayout">
        <pc:chgData name="Tero Joutsen" userId="caa1eab2-a685-4058-9f51-2f56ec6d3c68" providerId="ADAL" clId="{671CE980-9C0E-4595-915C-C641FCE92939}" dt="2022-11-10T11:14:44.314" v="427"/>
        <pc:sldMkLst>
          <pc:docMk/>
          <pc:sldMk cId="3539877406" sldId="298"/>
        </pc:sldMkLst>
        <pc:spChg chg="mod ord">
          <ac:chgData name="Tero Joutsen" userId="caa1eab2-a685-4058-9f51-2f56ec6d3c68" providerId="ADAL" clId="{671CE980-9C0E-4595-915C-C641FCE92939}" dt="2022-11-10T11:10:11.661" v="299" actId="700"/>
          <ac:spMkLst>
            <pc:docMk/>
            <pc:sldMk cId="3539877406" sldId="298"/>
            <ac:spMk id="2" creationId="{CD15B996-02A0-4769-8E47-1A6F303FF0F5}"/>
          </ac:spMkLst>
        </pc:spChg>
        <pc:spChg chg="mod ord">
          <ac:chgData name="Tero Joutsen" userId="caa1eab2-a685-4058-9f51-2f56ec6d3c68" providerId="ADAL" clId="{671CE980-9C0E-4595-915C-C641FCE92939}" dt="2022-11-10T11:10:11.661" v="299" actId="700"/>
          <ac:spMkLst>
            <pc:docMk/>
            <pc:sldMk cId="3539877406" sldId="298"/>
            <ac:spMk id="3" creationId="{68A45C68-9CDF-4D14-B6CF-9E1C5370CDEF}"/>
          </ac:spMkLst>
        </pc:spChg>
      </pc:sldChg>
      <pc:sldChg chg="modSp add mod ord modClrScheme chgLayout">
        <pc:chgData name="Tero Joutsen" userId="caa1eab2-a685-4058-9f51-2f56ec6d3c68" providerId="ADAL" clId="{671CE980-9C0E-4595-915C-C641FCE92939}" dt="2022-11-10T11:15:49.557" v="455" actId="20577"/>
        <pc:sldMkLst>
          <pc:docMk/>
          <pc:sldMk cId="2468516052" sldId="299"/>
        </pc:sldMkLst>
        <pc:spChg chg="mod ord">
          <ac:chgData name="Tero Joutsen" userId="caa1eab2-a685-4058-9f51-2f56ec6d3c68" providerId="ADAL" clId="{671CE980-9C0E-4595-915C-C641FCE92939}" dt="2022-11-10T11:12:40.636" v="399" actId="20577"/>
          <ac:spMkLst>
            <pc:docMk/>
            <pc:sldMk cId="2468516052" sldId="299"/>
            <ac:spMk id="2" creationId="{B2A091C9-D5E2-4491-B6D8-A6907406F8E9}"/>
          </ac:spMkLst>
        </pc:spChg>
        <pc:spChg chg="mod ord">
          <ac:chgData name="Tero Joutsen" userId="caa1eab2-a685-4058-9f51-2f56ec6d3c68" providerId="ADAL" clId="{671CE980-9C0E-4595-915C-C641FCE92939}" dt="2022-11-10T11:15:49.557" v="455" actId="20577"/>
          <ac:spMkLst>
            <pc:docMk/>
            <pc:sldMk cId="2468516052" sldId="299"/>
            <ac:spMk id="3" creationId="{A5044698-D31A-4DBE-BC9E-DE2E286968D1}"/>
          </ac:spMkLst>
        </pc:spChg>
      </pc:sldChg>
      <pc:sldChg chg="modSp add mod ord modClrScheme chgLayout">
        <pc:chgData name="Tero Joutsen" userId="caa1eab2-a685-4058-9f51-2f56ec6d3c68" providerId="ADAL" clId="{671CE980-9C0E-4595-915C-C641FCE92939}" dt="2022-11-10T11:21:32.464" v="502"/>
        <pc:sldMkLst>
          <pc:docMk/>
          <pc:sldMk cId="743890758" sldId="300"/>
        </pc:sldMkLst>
        <pc:spChg chg="mod ord">
          <ac:chgData name="Tero Joutsen" userId="caa1eab2-a685-4058-9f51-2f56ec6d3c68" providerId="ADAL" clId="{671CE980-9C0E-4595-915C-C641FCE92939}" dt="2022-11-10T11:10:17.489" v="300" actId="700"/>
          <ac:spMkLst>
            <pc:docMk/>
            <pc:sldMk cId="743890758" sldId="300"/>
            <ac:spMk id="2" creationId="{4070E8E8-54E2-4B53-8C20-539E4E35C172}"/>
          </ac:spMkLst>
        </pc:spChg>
        <pc:spChg chg="mod ord">
          <ac:chgData name="Tero Joutsen" userId="caa1eab2-a685-4058-9f51-2f56ec6d3c68" providerId="ADAL" clId="{671CE980-9C0E-4595-915C-C641FCE92939}" dt="2022-11-10T11:10:17.489" v="300" actId="700"/>
          <ac:spMkLst>
            <pc:docMk/>
            <pc:sldMk cId="743890758" sldId="300"/>
            <ac:spMk id="3" creationId="{8055003D-29CB-4CB2-8142-D767328559C1}"/>
          </ac:spMkLst>
        </pc:spChg>
      </pc:sldChg>
      <pc:sldChg chg="modSp add mod ord modClrScheme chgLayout">
        <pc:chgData name="Tero Joutsen" userId="caa1eab2-a685-4058-9f51-2f56ec6d3c68" providerId="ADAL" clId="{671CE980-9C0E-4595-915C-C641FCE92939}" dt="2022-11-10T11:16:08.195" v="491" actId="20577"/>
        <pc:sldMkLst>
          <pc:docMk/>
          <pc:sldMk cId="2600532286" sldId="301"/>
        </pc:sldMkLst>
        <pc:spChg chg="mod ord">
          <ac:chgData name="Tero Joutsen" userId="caa1eab2-a685-4058-9f51-2f56ec6d3c68" providerId="ADAL" clId="{671CE980-9C0E-4595-915C-C641FCE92939}" dt="2022-11-10T11:16:08.195" v="491" actId="20577"/>
          <ac:spMkLst>
            <pc:docMk/>
            <pc:sldMk cId="2600532286" sldId="301"/>
            <ac:spMk id="2" creationId="{3A0DE778-2507-445A-8D22-23A12BE210B0}"/>
          </ac:spMkLst>
        </pc:spChg>
        <pc:spChg chg="mod ord">
          <ac:chgData name="Tero Joutsen" userId="caa1eab2-a685-4058-9f51-2f56ec6d3c68" providerId="ADAL" clId="{671CE980-9C0E-4595-915C-C641FCE92939}" dt="2022-11-10T11:15:28.307" v="452" actId="27636"/>
          <ac:spMkLst>
            <pc:docMk/>
            <pc:sldMk cId="2600532286" sldId="301"/>
            <ac:spMk id="3" creationId="{7672E745-8DF2-4E50-BE88-2E5883EA5E6B}"/>
          </ac:spMkLst>
        </pc:spChg>
      </pc:sldChg>
      <pc:sldChg chg="add del">
        <pc:chgData name="Tero Joutsen" userId="caa1eab2-a685-4058-9f51-2f56ec6d3c68" providerId="ADAL" clId="{671CE980-9C0E-4595-915C-C641FCE92939}" dt="2022-11-10T11:21:19.322" v="500" actId="47"/>
        <pc:sldMkLst>
          <pc:docMk/>
          <pc:sldMk cId="3882638469" sldId="302"/>
        </pc:sldMkLst>
      </pc:sldChg>
      <pc:sldChg chg="add del">
        <pc:chgData name="Tero Joutsen" userId="caa1eab2-a685-4058-9f51-2f56ec6d3c68" providerId="ADAL" clId="{671CE980-9C0E-4595-915C-C641FCE92939}" dt="2022-11-10T11:21:16" v="499" actId="47"/>
        <pc:sldMkLst>
          <pc:docMk/>
          <pc:sldMk cId="3099634525" sldId="303"/>
        </pc:sldMkLst>
      </pc:sldChg>
      <pc:sldChg chg="modSp add del mod modClrScheme chgLayout">
        <pc:chgData name="Tero Joutsen" userId="caa1eab2-a685-4058-9f51-2f56ec6d3c68" providerId="ADAL" clId="{671CE980-9C0E-4595-915C-C641FCE92939}" dt="2022-11-10T11:06:15.725" v="241" actId="47"/>
        <pc:sldMkLst>
          <pc:docMk/>
          <pc:sldMk cId="746619981" sldId="304"/>
        </pc:sldMkLst>
        <pc:spChg chg="mod ord">
          <ac:chgData name="Tero Joutsen" userId="caa1eab2-a685-4058-9f51-2f56ec6d3c68" providerId="ADAL" clId="{671CE980-9C0E-4595-915C-C641FCE92939}" dt="2022-11-10T10:55:50.596" v="93" actId="700"/>
          <ac:spMkLst>
            <pc:docMk/>
            <pc:sldMk cId="746619981" sldId="304"/>
            <ac:spMk id="2" creationId="{081CAF92-D690-4B6A-9B84-EDB431AD9D99}"/>
          </ac:spMkLst>
        </pc:spChg>
        <pc:spChg chg="mod ord">
          <ac:chgData name="Tero Joutsen" userId="caa1eab2-a685-4058-9f51-2f56ec6d3c68" providerId="ADAL" clId="{671CE980-9C0E-4595-915C-C641FCE92939}" dt="2022-11-10T10:55:50.596" v="93" actId="700"/>
          <ac:spMkLst>
            <pc:docMk/>
            <pc:sldMk cId="746619981" sldId="304"/>
            <ac:spMk id="3" creationId="{97B50312-03BB-41ED-8731-2B0CBAEDBA18}"/>
          </ac:spMkLst>
        </pc:spChg>
      </pc:sldChg>
      <pc:sldChg chg="modSp add mod ord modClrScheme chgLayout">
        <pc:chgData name="Tero Joutsen" userId="caa1eab2-a685-4058-9f51-2f56ec6d3c68" providerId="ADAL" clId="{671CE980-9C0E-4595-915C-C641FCE92939}" dt="2022-11-10T11:27:24.761" v="540" actId="20578"/>
        <pc:sldMkLst>
          <pc:docMk/>
          <pc:sldMk cId="4260859310" sldId="305"/>
        </pc:sldMkLst>
        <pc:spChg chg="mod ord">
          <ac:chgData name="Tero Joutsen" userId="caa1eab2-a685-4058-9f51-2f56ec6d3c68" providerId="ADAL" clId="{671CE980-9C0E-4595-915C-C641FCE92939}" dt="2022-11-10T10:55:54.534" v="94" actId="700"/>
          <ac:spMkLst>
            <pc:docMk/>
            <pc:sldMk cId="4260859310" sldId="305"/>
            <ac:spMk id="2" creationId="{6CCD4168-C9F3-4CFB-A841-3ACD59A049EC}"/>
          </ac:spMkLst>
        </pc:spChg>
        <pc:spChg chg="mod ord">
          <ac:chgData name="Tero Joutsen" userId="caa1eab2-a685-4058-9f51-2f56ec6d3c68" providerId="ADAL" clId="{671CE980-9C0E-4595-915C-C641FCE92939}" dt="2022-11-10T10:55:54.534" v="94" actId="700"/>
          <ac:spMkLst>
            <pc:docMk/>
            <pc:sldMk cId="4260859310" sldId="305"/>
            <ac:spMk id="3" creationId="{E325F7E5-5CAF-4CCA-B6E3-34E44A38F74B}"/>
          </ac:spMkLst>
        </pc:spChg>
      </pc:sldChg>
      <pc:sldChg chg="modSp add mod ord modClrScheme chgLayout">
        <pc:chgData name="Tero Joutsen" userId="caa1eab2-a685-4058-9f51-2f56ec6d3c68" providerId="ADAL" clId="{671CE980-9C0E-4595-915C-C641FCE92939}" dt="2022-11-10T11:27:23.961" v="539" actId="20578"/>
        <pc:sldMkLst>
          <pc:docMk/>
          <pc:sldMk cId="1305338912" sldId="306"/>
        </pc:sldMkLst>
        <pc:spChg chg="mod ord">
          <ac:chgData name="Tero Joutsen" userId="caa1eab2-a685-4058-9f51-2f56ec6d3c68" providerId="ADAL" clId="{671CE980-9C0E-4595-915C-C641FCE92939}" dt="2022-11-10T10:55:58.549" v="95" actId="700"/>
          <ac:spMkLst>
            <pc:docMk/>
            <pc:sldMk cId="1305338912" sldId="306"/>
            <ac:spMk id="2" creationId="{6CCD4168-C9F3-4CFB-A841-3ACD59A049EC}"/>
          </ac:spMkLst>
        </pc:spChg>
        <pc:spChg chg="mod ord">
          <ac:chgData name="Tero Joutsen" userId="caa1eab2-a685-4058-9f51-2f56ec6d3c68" providerId="ADAL" clId="{671CE980-9C0E-4595-915C-C641FCE92939}" dt="2022-11-10T10:55:58.563" v="96" actId="27636"/>
          <ac:spMkLst>
            <pc:docMk/>
            <pc:sldMk cId="1305338912" sldId="306"/>
            <ac:spMk id="3" creationId="{E325F7E5-5CAF-4CCA-B6E3-34E44A38F74B}"/>
          </ac:spMkLst>
        </pc:spChg>
      </pc:sldChg>
      <pc:sldChg chg="addSp delSp modSp add mod ord modClrScheme chgLayout">
        <pc:chgData name="Tero Joutsen" userId="caa1eab2-a685-4058-9f51-2f56ec6d3c68" providerId="ADAL" clId="{671CE980-9C0E-4595-915C-C641FCE92939}" dt="2022-11-10T11:27:22.912" v="538" actId="20578"/>
        <pc:sldMkLst>
          <pc:docMk/>
          <pc:sldMk cId="1278716269" sldId="307"/>
        </pc:sldMkLst>
        <pc:spChg chg="del mod ord">
          <ac:chgData name="Tero Joutsen" userId="caa1eab2-a685-4058-9f51-2f56ec6d3c68" providerId="ADAL" clId="{671CE980-9C0E-4595-915C-C641FCE92939}" dt="2022-11-10T10:56:03.833" v="97" actId="700"/>
          <ac:spMkLst>
            <pc:docMk/>
            <pc:sldMk cId="1278716269" sldId="307"/>
            <ac:spMk id="2" creationId="{1EAEBDF5-4B9A-4B86-8DBB-F057F80D9F16}"/>
          </ac:spMkLst>
        </pc:spChg>
        <pc:spChg chg="add mod ord">
          <ac:chgData name="Tero Joutsen" userId="caa1eab2-a685-4058-9f51-2f56ec6d3c68" providerId="ADAL" clId="{671CE980-9C0E-4595-915C-C641FCE92939}" dt="2022-11-10T10:56:03.833" v="97" actId="700"/>
          <ac:spMkLst>
            <pc:docMk/>
            <pc:sldMk cId="1278716269" sldId="307"/>
            <ac:spMk id="3" creationId="{EB78D45A-554D-49BB-BFEC-83AEA3A4744C}"/>
          </ac:spMkLst>
        </pc:spChg>
        <pc:picChg chg="mod ord">
          <ac:chgData name="Tero Joutsen" userId="caa1eab2-a685-4058-9f51-2f56ec6d3c68" providerId="ADAL" clId="{671CE980-9C0E-4595-915C-C641FCE92939}" dt="2022-11-10T10:56:03.833" v="97" actId="700"/>
          <ac:picMkLst>
            <pc:docMk/>
            <pc:sldMk cId="1278716269" sldId="307"/>
            <ac:picMk id="1026" creationId="{AE01E15A-C44C-408C-8D54-0D422EACD61B}"/>
          </ac:picMkLst>
        </pc:picChg>
      </pc:sldChg>
      <pc:sldChg chg="modSp add mod ord modClrScheme chgLayout">
        <pc:chgData name="Tero Joutsen" userId="caa1eab2-a685-4058-9f51-2f56ec6d3c68" providerId="ADAL" clId="{671CE980-9C0E-4595-915C-C641FCE92939}" dt="2022-11-10T11:27:21.788" v="537" actId="20578"/>
        <pc:sldMkLst>
          <pc:docMk/>
          <pc:sldMk cId="3214907109" sldId="308"/>
        </pc:sldMkLst>
        <pc:spChg chg="mod ord">
          <ac:chgData name="Tero Joutsen" userId="caa1eab2-a685-4058-9f51-2f56ec6d3c68" providerId="ADAL" clId="{671CE980-9C0E-4595-915C-C641FCE92939}" dt="2022-11-10T10:56:08.647" v="98" actId="700"/>
          <ac:spMkLst>
            <pc:docMk/>
            <pc:sldMk cId="3214907109" sldId="308"/>
            <ac:spMk id="2" creationId="{6CCD4168-C9F3-4CFB-A841-3ACD59A049EC}"/>
          </ac:spMkLst>
        </pc:spChg>
        <pc:spChg chg="mod ord">
          <ac:chgData name="Tero Joutsen" userId="caa1eab2-a685-4058-9f51-2f56ec6d3c68" providerId="ADAL" clId="{671CE980-9C0E-4595-915C-C641FCE92939}" dt="2022-11-10T10:56:08.647" v="98" actId="700"/>
          <ac:spMkLst>
            <pc:docMk/>
            <pc:sldMk cId="3214907109" sldId="308"/>
            <ac:spMk id="3" creationId="{E325F7E5-5CAF-4CCA-B6E3-34E44A38F74B}"/>
          </ac:spMkLst>
        </pc:spChg>
      </pc:sldChg>
      <pc:sldChg chg="modSp add mod ord">
        <pc:chgData name="Tero Joutsen" userId="caa1eab2-a685-4058-9f51-2f56ec6d3c68" providerId="ADAL" clId="{671CE980-9C0E-4595-915C-C641FCE92939}" dt="2022-11-10T10:57:14.349" v="105" actId="20577"/>
        <pc:sldMkLst>
          <pc:docMk/>
          <pc:sldMk cId="334570863" sldId="309"/>
        </pc:sldMkLst>
        <pc:spChg chg="mod">
          <ac:chgData name="Tero Joutsen" userId="caa1eab2-a685-4058-9f51-2f56ec6d3c68" providerId="ADAL" clId="{671CE980-9C0E-4595-915C-C641FCE92939}" dt="2022-11-10T10:57:14.349" v="105" actId="20577"/>
          <ac:spMkLst>
            <pc:docMk/>
            <pc:sldMk cId="334570863" sldId="309"/>
            <ac:spMk id="6" creationId="{A99E17BD-FB78-F871-FB73-E97323CBE326}"/>
          </ac:spMkLst>
        </pc:spChg>
      </pc:sldChg>
      <pc:sldChg chg="modSp add mod ord">
        <pc:chgData name="Tero Joutsen" userId="caa1eab2-a685-4058-9f51-2f56ec6d3c68" providerId="ADAL" clId="{671CE980-9C0E-4595-915C-C641FCE92939}" dt="2022-11-10T10:59:58.942" v="167" actId="20577"/>
        <pc:sldMkLst>
          <pc:docMk/>
          <pc:sldMk cId="2788378123" sldId="310"/>
        </pc:sldMkLst>
        <pc:spChg chg="mod">
          <ac:chgData name="Tero Joutsen" userId="caa1eab2-a685-4058-9f51-2f56ec6d3c68" providerId="ADAL" clId="{671CE980-9C0E-4595-915C-C641FCE92939}" dt="2022-11-10T10:59:48.099" v="161" actId="14100"/>
          <ac:spMkLst>
            <pc:docMk/>
            <pc:sldMk cId="2788378123" sldId="310"/>
            <ac:spMk id="2" creationId="{D36B4722-DCD2-4C74-A5A7-CA5DDDC87111}"/>
          </ac:spMkLst>
        </pc:spChg>
        <pc:spChg chg="mod">
          <ac:chgData name="Tero Joutsen" userId="caa1eab2-a685-4058-9f51-2f56ec6d3c68" providerId="ADAL" clId="{671CE980-9C0E-4595-915C-C641FCE92939}" dt="2022-11-10T10:59:58.942" v="167" actId="20577"/>
          <ac:spMkLst>
            <pc:docMk/>
            <pc:sldMk cId="2788378123" sldId="310"/>
            <ac:spMk id="3" creationId="{88CADDBB-BE42-4C8A-B08D-60142DBA8020}"/>
          </ac:spMkLst>
        </pc:spChg>
      </pc:sldChg>
      <pc:sldChg chg="modSp new mod">
        <pc:chgData name="Tero Joutsen" userId="caa1eab2-a685-4058-9f51-2f56ec6d3c68" providerId="ADAL" clId="{671CE980-9C0E-4595-915C-C641FCE92939}" dt="2022-11-10T11:03:59.716" v="234" actId="20577"/>
        <pc:sldMkLst>
          <pc:docMk/>
          <pc:sldMk cId="625712503" sldId="311"/>
        </pc:sldMkLst>
        <pc:spChg chg="mod">
          <ac:chgData name="Tero Joutsen" userId="caa1eab2-a685-4058-9f51-2f56ec6d3c68" providerId="ADAL" clId="{671CE980-9C0E-4595-915C-C641FCE92939}" dt="2022-11-10T11:03:59.716" v="234" actId="20577"/>
          <ac:spMkLst>
            <pc:docMk/>
            <pc:sldMk cId="625712503" sldId="311"/>
            <ac:spMk id="2" creationId="{833870F0-5964-99E7-CD4A-86622790AB1C}"/>
          </ac:spMkLst>
        </pc:spChg>
      </pc:sldChg>
      <pc:sldChg chg="modSp add mod ord">
        <pc:chgData name="Tero Joutsen" userId="caa1eab2-a685-4058-9f51-2f56ec6d3c68" providerId="ADAL" clId="{671CE980-9C0E-4595-915C-C641FCE92939}" dt="2022-11-10T11:27:25.464" v="541" actId="20578"/>
        <pc:sldMkLst>
          <pc:docMk/>
          <pc:sldMk cId="316753622" sldId="312"/>
        </pc:sldMkLst>
        <pc:spChg chg="mod">
          <ac:chgData name="Tero Joutsen" userId="caa1eab2-a685-4058-9f51-2f56ec6d3c68" providerId="ADAL" clId="{671CE980-9C0E-4595-915C-C641FCE92939}" dt="2022-11-10T11:06:22.711" v="254" actId="20577"/>
          <ac:spMkLst>
            <pc:docMk/>
            <pc:sldMk cId="316753622" sldId="312"/>
            <ac:spMk id="2" creationId="{D36B4722-DCD2-4C74-A5A7-CA5DDDC87111}"/>
          </ac:spMkLst>
        </pc:spChg>
      </pc:sldChg>
      <pc:sldChg chg="modSp add mod ord">
        <pc:chgData name="Tero Joutsen" userId="caa1eab2-a685-4058-9f51-2f56ec6d3c68" providerId="ADAL" clId="{671CE980-9C0E-4595-915C-C641FCE92939}" dt="2022-11-10T11:07:57.615" v="264" actId="20577"/>
        <pc:sldMkLst>
          <pc:docMk/>
          <pc:sldMk cId="2207369562" sldId="313"/>
        </pc:sldMkLst>
        <pc:spChg chg="mod">
          <ac:chgData name="Tero Joutsen" userId="caa1eab2-a685-4058-9f51-2f56ec6d3c68" providerId="ADAL" clId="{671CE980-9C0E-4595-915C-C641FCE92939}" dt="2022-11-10T11:07:57.615" v="264" actId="20577"/>
          <ac:spMkLst>
            <pc:docMk/>
            <pc:sldMk cId="2207369562" sldId="313"/>
            <ac:spMk id="6" creationId="{A99E17BD-FB78-F871-FB73-E97323CBE326}"/>
          </ac:spMkLst>
        </pc:spChg>
      </pc:sldChg>
      <pc:sldChg chg="modSp new mod">
        <pc:chgData name="Tero Joutsen" userId="caa1eab2-a685-4058-9f51-2f56ec6d3c68" providerId="ADAL" clId="{671CE980-9C0E-4595-915C-C641FCE92939}" dt="2022-11-10T11:09:25.886" v="279" actId="20577"/>
        <pc:sldMkLst>
          <pc:docMk/>
          <pc:sldMk cId="1847474791" sldId="314"/>
        </pc:sldMkLst>
        <pc:spChg chg="mod">
          <ac:chgData name="Tero Joutsen" userId="caa1eab2-a685-4058-9f51-2f56ec6d3c68" providerId="ADAL" clId="{671CE980-9C0E-4595-915C-C641FCE92939}" dt="2022-11-10T11:09:25.886" v="279" actId="20577"/>
          <ac:spMkLst>
            <pc:docMk/>
            <pc:sldMk cId="1847474791" sldId="314"/>
            <ac:spMk id="2" creationId="{C59F5448-0FBA-ABF7-1867-E5F8C29BB266}"/>
          </ac:spMkLst>
        </pc:spChg>
      </pc:sldChg>
      <pc:sldChg chg="modSp new mod">
        <pc:chgData name="Tero Joutsen" userId="caa1eab2-a685-4058-9f51-2f56ec6d3c68" providerId="ADAL" clId="{671CE980-9C0E-4595-915C-C641FCE92939}" dt="2022-11-10T11:09:40.095" v="294" actId="20577"/>
        <pc:sldMkLst>
          <pc:docMk/>
          <pc:sldMk cId="215647459" sldId="315"/>
        </pc:sldMkLst>
        <pc:spChg chg="mod">
          <ac:chgData name="Tero Joutsen" userId="caa1eab2-a685-4058-9f51-2f56ec6d3c68" providerId="ADAL" clId="{671CE980-9C0E-4595-915C-C641FCE92939}" dt="2022-11-10T11:09:40.095" v="294" actId="20577"/>
          <ac:spMkLst>
            <pc:docMk/>
            <pc:sldMk cId="215647459" sldId="315"/>
            <ac:spMk id="2" creationId="{15DD4E04-B463-8AE9-3BD3-C0FB57B0913B}"/>
          </ac:spMkLst>
        </pc:spChg>
      </pc:sldChg>
      <pc:sldChg chg="modSp new mod">
        <pc:chgData name="Tero Joutsen" userId="caa1eab2-a685-4058-9f51-2f56ec6d3c68" providerId="ADAL" clId="{671CE980-9C0E-4595-915C-C641FCE92939}" dt="2022-11-10T11:15:02.499" v="448" actId="20577"/>
        <pc:sldMkLst>
          <pc:docMk/>
          <pc:sldMk cId="318248318" sldId="316"/>
        </pc:sldMkLst>
        <pc:spChg chg="mod">
          <ac:chgData name="Tero Joutsen" userId="caa1eab2-a685-4058-9f51-2f56ec6d3c68" providerId="ADAL" clId="{671CE980-9C0E-4595-915C-C641FCE92939}" dt="2022-11-10T11:15:02.499" v="448" actId="20577"/>
          <ac:spMkLst>
            <pc:docMk/>
            <pc:sldMk cId="318248318" sldId="316"/>
            <ac:spMk id="2" creationId="{FFF5F16B-073D-584C-B0B4-BB95B6028C76}"/>
          </ac:spMkLst>
        </pc:spChg>
      </pc:sldChg>
      <pc:sldChg chg="modSp mod modClrScheme chgLayout">
        <pc:chgData name="Tero Joutsen" userId="caa1eab2-a685-4058-9f51-2f56ec6d3c68" providerId="ADAL" clId="{671CE980-9C0E-4595-915C-C641FCE92939}" dt="2022-11-10T11:19:08.875" v="493" actId="27636"/>
        <pc:sldMkLst>
          <pc:docMk/>
          <pc:sldMk cId="547119983" sldId="339"/>
        </pc:sldMkLst>
        <pc:spChg chg="mod ord">
          <ac:chgData name="Tero Joutsen" userId="caa1eab2-a685-4058-9f51-2f56ec6d3c68" providerId="ADAL" clId="{671CE980-9C0E-4595-915C-C641FCE92939}" dt="2022-11-10T11:19:08.857" v="492" actId="700"/>
          <ac:spMkLst>
            <pc:docMk/>
            <pc:sldMk cId="547119983" sldId="339"/>
            <ac:spMk id="2" creationId="{A0BE1C75-AB9B-46FF-9CD3-760C45256D96}"/>
          </ac:spMkLst>
        </pc:spChg>
        <pc:spChg chg="mod ord">
          <ac:chgData name="Tero Joutsen" userId="caa1eab2-a685-4058-9f51-2f56ec6d3c68" providerId="ADAL" clId="{671CE980-9C0E-4595-915C-C641FCE92939}" dt="2022-11-10T11:19:08.875" v="493" actId="27636"/>
          <ac:spMkLst>
            <pc:docMk/>
            <pc:sldMk cId="547119983" sldId="339"/>
            <ac:spMk id="3" creationId="{B5D1EB2A-B256-402D-B418-B176750FD027}"/>
          </ac:spMkLst>
        </pc:spChg>
      </pc:sldChg>
      <pc:sldChg chg="modSp mod modClrScheme chgLayout">
        <pc:chgData name="Tero Joutsen" userId="caa1eab2-a685-4058-9f51-2f56ec6d3c68" providerId="ADAL" clId="{671CE980-9C0E-4595-915C-C641FCE92939}" dt="2022-11-10T11:19:35.522" v="495" actId="27636"/>
        <pc:sldMkLst>
          <pc:docMk/>
          <pc:sldMk cId="1467975734" sldId="340"/>
        </pc:sldMkLst>
        <pc:spChg chg="mod ord">
          <ac:chgData name="Tero Joutsen" userId="caa1eab2-a685-4058-9f51-2f56ec6d3c68" providerId="ADAL" clId="{671CE980-9C0E-4595-915C-C641FCE92939}" dt="2022-11-10T11:19:35.489" v="494" actId="700"/>
          <ac:spMkLst>
            <pc:docMk/>
            <pc:sldMk cId="1467975734" sldId="340"/>
            <ac:spMk id="2" creationId="{A0BE1C75-AB9B-46FF-9CD3-760C45256D96}"/>
          </ac:spMkLst>
        </pc:spChg>
        <pc:spChg chg="mod ord">
          <ac:chgData name="Tero Joutsen" userId="caa1eab2-a685-4058-9f51-2f56ec6d3c68" providerId="ADAL" clId="{671CE980-9C0E-4595-915C-C641FCE92939}" dt="2022-11-10T11:19:35.522" v="495" actId="27636"/>
          <ac:spMkLst>
            <pc:docMk/>
            <pc:sldMk cId="1467975734" sldId="340"/>
            <ac:spMk id="3" creationId="{B5D1EB2A-B256-402D-B418-B176750FD027}"/>
          </ac:spMkLst>
        </pc:spChg>
      </pc:sldChg>
      <pc:sldChg chg="modSp mod modClrScheme chgLayout">
        <pc:chgData name="Tero Joutsen" userId="caa1eab2-a685-4058-9f51-2f56ec6d3c68" providerId="ADAL" clId="{671CE980-9C0E-4595-915C-C641FCE92939}" dt="2022-11-10T11:20:11.304" v="496" actId="700"/>
        <pc:sldMkLst>
          <pc:docMk/>
          <pc:sldMk cId="828099637" sldId="341"/>
        </pc:sldMkLst>
        <pc:spChg chg="mod ord">
          <ac:chgData name="Tero Joutsen" userId="caa1eab2-a685-4058-9f51-2f56ec6d3c68" providerId="ADAL" clId="{671CE980-9C0E-4595-915C-C641FCE92939}" dt="2022-11-10T11:20:11.304" v="496" actId="700"/>
          <ac:spMkLst>
            <pc:docMk/>
            <pc:sldMk cId="828099637" sldId="341"/>
            <ac:spMk id="2" creationId="{A0BE1C75-AB9B-46FF-9CD3-760C45256D96}"/>
          </ac:spMkLst>
        </pc:spChg>
        <pc:spChg chg="mod ord">
          <ac:chgData name="Tero Joutsen" userId="caa1eab2-a685-4058-9f51-2f56ec6d3c68" providerId="ADAL" clId="{671CE980-9C0E-4595-915C-C641FCE92939}" dt="2022-11-10T11:20:11.304" v="496" actId="700"/>
          <ac:spMkLst>
            <pc:docMk/>
            <pc:sldMk cId="828099637" sldId="341"/>
            <ac:spMk id="3" creationId="{B5D1EB2A-B256-402D-B418-B176750FD027}"/>
          </ac:spMkLst>
        </pc:spChg>
      </pc:sldChg>
      <pc:sldChg chg="modSp mod modClrScheme chgLayout">
        <pc:chgData name="Tero Joutsen" userId="caa1eab2-a685-4058-9f51-2f56ec6d3c68" providerId="ADAL" clId="{671CE980-9C0E-4595-915C-C641FCE92939}" dt="2022-11-10T11:20:36.561" v="497" actId="700"/>
        <pc:sldMkLst>
          <pc:docMk/>
          <pc:sldMk cId="657036093" sldId="342"/>
        </pc:sldMkLst>
        <pc:spChg chg="mod ord">
          <ac:chgData name="Tero Joutsen" userId="caa1eab2-a685-4058-9f51-2f56ec6d3c68" providerId="ADAL" clId="{671CE980-9C0E-4595-915C-C641FCE92939}" dt="2022-11-10T11:20:36.561" v="497" actId="700"/>
          <ac:spMkLst>
            <pc:docMk/>
            <pc:sldMk cId="657036093" sldId="342"/>
            <ac:spMk id="2" creationId="{A0BE1C75-AB9B-46FF-9CD3-760C45256D96}"/>
          </ac:spMkLst>
        </pc:spChg>
        <pc:spChg chg="mod ord">
          <ac:chgData name="Tero Joutsen" userId="caa1eab2-a685-4058-9f51-2f56ec6d3c68" providerId="ADAL" clId="{671CE980-9C0E-4595-915C-C641FCE92939}" dt="2022-11-10T11:20:36.561" v="497" actId="700"/>
          <ac:spMkLst>
            <pc:docMk/>
            <pc:sldMk cId="657036093" sldId="342"/>
            <ac:spMk id="3" creationId="{B5D1EB2A-B256-402D-B418-B176750FD027}"/>
          </ac:spMkLst>
        </pc:spChg>
      </pc:sldChg>
      <pc:sldChg chg="modSp mod modClrScheme chgLayout">
        <pc:chgData name="Tero Joutsen" userId="caa1eab2-a685-4058-9f51-2f56ec6d3c68" providerId="ADAL" clId="{671CE980-9C0E-4595-915C-C641FCE92939}" dt="2022-11-10T11:21:11.250" v="498" actId="700"/>
        <pc:sldMkLst>
          <pc:docMk/>
          <pc:sldMk cId="3800645206" sldId="343"/>
        </pc:sldMkLst>
        <pc:spChg chg="mod ord">
          <ac:chgData name="Tero Joutsen" userId="caa1eab2-a685-4058-9f51-2f56ec6d3c68" providerId="ADAL" clId="{671CE980-9C0E-4595-915C-C641FCE92939}" dt="2022-11-10T11:21:11.250" v="498" actId="700"/>
          <ac:spMkLst>
            <pc:docMk/>
            <pc:sldMk cId="3800645206" sldId="343"/>
            <ac:spMk id="2" creationId="{F51D29FA-3B56-408F-AAC4-470D66DE7D7A}"/>
          </ac:spMkLst>
        </pc:spChg>
        <pc:spChg chg="mod ord">
          <ac:chgData name="Tero Joutsen" userId="caa1eab2-a685-4058-9f51-2f56ec6d3c68" providerId="ADAL" clId="{671CE980-9C0E-4595-915C-C641FCE92939}" dt="2022-11-10T11:21:11.250" v="498" actId="700"/>
          <ac:spMkLst>
            <pc:docMk/>
            <pc:sldMk cId="3800645206" sldId="343"/>
            <ac:spMk id="3" creationId="{72483C47-E2FA-40E1-ABC6-7CB519909A7C}"/>
          </ac:spMkLst>
        </pc:spChg>
      </pc:sldChg>
      <pc:sldChg chg="modSp new mod">
        <pc:chgData name="Tero Joutsen" userId="caa1eab2-a685-4058-9f51-2f56ec6d3c68" providerId="ADAL" clId="{671CE980-9C0E-4595-915C-C641FCE92939}" dt="2022-11-10T11:23:00.511" v="518" actId="20577"/>
        <pc:sldMkLst>
          <pc:docMk/>
          <pc:sldMk cId="2770436757" sldId="344"/>
        </pc:sldMkLst>
        <pc:spChg chg="mod">
          <ac:chgData name="Tero Joutsen" userId="caa1eab2-a685-4058-9f51-2f56ec6d3c68" providerId="ADAL" clId="{671CE980-9C0E-4595-915C-C641FCE92939}" dt="2022-11-10T11:23:00.511" v="518" actId="20577"/>
          <ac:spMkLst>
            <pc:docMk/>
            <pc:sldMk cId="2770436757" sldId="344"/>
            <ac:spMk id="2" creationId="{7D00A3F7-B482-EDD6-A14C-4988426667D7}"/>
          </ac:spMkLst>
        </pc:spChg>
      </pc:sldChg>
      <pc:sldMasterChg chg="add del addSldLayout delSldLayout">
        <pc:chgData name="Tero Joutsen" userId="caa1eab2-a685-4058-9f51-2f56ec6d3c68" providerId="ADAL" clId="{671CE980-9C0E-4595-915C-C641FCE92939}" dt="2022-11-10T11:21:19.322" v="500" actId="47"/>
        <pc:sldMasterMkLst>
          <pc:docMk/>
          <pc:sldMasterMk cId="564395404" sldId="2147483648"/>
        </pc:sldMasterMkLst>
        <pc:sldLayoutChg chg="add del">
          <pc:chgData name="Tero Joutsen" userId="caa1eab2-a685-4058-9f51-2f56ec6d3c68" providerId="ADAL" clId="{671CE980-9C0E-4595-915C-C641FCE92939}" dt="2022-11-10T11:21:19.322" v="500" actId="47"/>
          <pc:sldLayoutMkLst>
            <pc:docMk/>
            <pc:sldMasterMk cId="564395404" sldId="2147483648"/>
            <pc:sldLayoutMk cId="4029818381" sldId="2147483652"/>
          </pc:sldLayoutMkLst>
        </pc:sldLayoutChg>
        <pc:sldLayoutChg chg="add del">
          <pc:chgData name="Tero Joutsen" userId="caa1eab2-a685-4058-9f51-2f56ec6d3c68" providerId="ADAL" clId="{671CE980-9C0E-4595-915C-C641FCE92939}" dt="2022-11-10T11:21:16" v="499" actId="47"/>
          <pc:sldLayoutMkLst>
            <pc:docMk/>
            <pc:sldMasterMk cId="564395404" sldId="2147483648"/>
            <pc:sldLayoutMk cId="2460641602" sldId="2147483660"/>
          </pc:sldLayoutMkLst>
        </pc:sldLayoutChg>
        <pc:sldLayoutChg chg="add del">
          <pc:chgData name="Tero Joutsen" userId="caa1eab2-a685-4058-9f51-2f56ec6d3c68" providerId="ADAL" clId="{671CE980-9C0E-4595-915C-C641FCE92939}" dt="2022-11-10T11:21:19.322" v="500" actId="47"/>
          <pc:sldLayoutMkLst>
            <pc:docMk/>
            <pc:sldMasterMk cId="564395404" sldId="2147483648"/>
            <pc:sldLayoutMk cId="2770248388" sldId="2147483661"/>
          </pc:sldLayoutMkLst>
        </pc:sldLayoutChg>
      </pc:sldMasterChg>
      <pc:sldMasterChg chg="modSldLayout">
        <pc:chgData name="Tero Joutsen" userId="caa1eab2-a685-4058-9f51-2f56ec6d3c68" providerId="ADAL" clId="{671CE980-9C0E-4595-915C-C641FCE92939}" dt="2022-11-10T10:46:09.362" v="22" actId="27028"/>
        <pc:sldMasterMkLst>
          <pc:docMk/>
          <pc:sldMasterMk cId="2903047793" sldId="2147483800"/>
        </pc:sldMasterMkLst>
        <pc:sldLayoutChg chg="replId">
          <pc:chgData name="Tero Joutsen" userId="caa1eab2-a685-4058-9f51-2f56ec6d3c68" providerId="ADAL" clId="{671CE980-9C0E-4595-915C-C641FCE92939}" dt="2022-11-10T10:46:09.362" v="22" actId="27028"/>
          <pc:sldLayoutMkLst>
            <pc:docMk/>
            <pc:sldMasterMk cId="2903047793" sldId="2147483800"/>
            <pc:sldLayoutMk cId="887347911" sldId="2147483804"/>
          </pc:sldLayoutMkLst>
        </pc:sldLayoutChg>
      </pc:sldMasterChg>
    </pc:docChg>
  </pc:docChgLst>
  <pc:docChgLst>
    <pc:chgData name="Tero Joutsen" userId="caa1eab2-a685-4058-9f51-2f56ec6d3c68" providerId="ADAL" clId="{94B41C4F-8DC6-4D87-B34F-E1EA7C9F2DD3}"/>
    <pc:docChg chg="undo redo custSel addSld delSld modSld sldOrd">
      <pc:chgData name="Tero Joutsen" userId="caa1eab2-a685-4058-9f51-2f56ec6d3c68" providerId="ADAL" clId="{94B41C4F-8DC6-4D87-B34F-E1EA7C9F2DD3}" dt="2023-04-17T10:08:09.622" v="5580" actId="47"/>
      <pc:docMkLst>
        <pc:docMk/>
      </pc:docMkLst>
      <pc:sldChg chg="add del">
        <pc:chgData name="Tero Joutsen" userId="caa1eab2-a685-4058-9f51-2f56ec6d3c68" providerId="ADAL" clId="{94B41C4F-8DC6-4D87-B34F-E1EA7C9F2DD3}" dt="2023-04-17T10:08:09.622" v="5580" actId="47"/>
        <pc:sldMkLst>
          <pc:docMk/>
          <pc:sldMk cId="3539877406" sldId="298"/>
        </pc:sldMkLst>
      </pc:sldChg>
      <pc:sldChg chg="del">
        <pc:chgData name="Tero Joutsen" userId="caa1eab2-a685-4058-9f51-2f56ec6d3c68" providerId="ADAL" clId="{94B41C4F-8DC6-4D87-B34F-E1EA7C9F2DD3}" dt="2023-04-05T11:26:03.010" v="5569" actId="47"/>
        <pc:sldMkLst>
          <pc:docMk/>
          <pc:sldMk cId="625712503" sldId="311"/>
        </pc:sldMkLst>
      </pc:sldChg>
      <pc:sldChg chg="del">
        <pc:chgData name="Tero Joutsen" userId="caa1eab2-a685-4058-9f51-2f56ec6d3c68" providerId="ADAL" clId="{94B41C4F-8DC6-4D87-B34F-E1EA7C9F2DD3}" dt="2023-04-05T11:25:54.675" v="5568" actId="47"/>
        <pc:sldMkLst>
          <pc:docMk/>
          <pc:sldMk cId="318248318" sldId="316"/>
        </pc:sldMkLst>
      </pc:sldChg>
      <pc:sldChg chg="modSp mod">
        <pc:chgData name="Tero Joutsen" userId="caa1eab2-a685-4058-9f51-2f56ec6d3c68" providerId="ADAL" clId="{94B41C4F-8DC6-4D87-B34F-E1EA7C9F2DD3}" dt="2023-04-05T10:05:27.688" v="1531" actId="20577"/>
        <pc:sldMkLst>
          <pc:docMk/>
          <pc:sldMk cId="2770436757" sldId="344"/>
        </pc:sldMkLst>
        <pc:spChg chg="mod">
          <ac:chgData name="Tero Joutsen" userId="caa1eab2-a685-4058-9f51-2f56ec6d3c68" providerId="ADAL" clId="{94B41C4F-8DC6-4D87-B34F-E1EA7C9F2DD3}" dt="2023-04-05T10:05:27.688" v="1531" actId="20577"/>
          <ac:spMkLst>
            <pc:docMk/>
            <pc:sldMk cId="2770436757" sldId="344"/>
            <ac:spMk id="2" creationId="{7D00A3F7-B482-EDD6-A14C-4988426667D7}"/>
          </ac:spMkLst>
        </pc:spChg>
        <pc:spChg chg="mod">
          <ac:chgData name="Tero Joutsen" userId="caa1eab2-a685-4058-9f51-2f56ec6d3c68" providerId="ADAL" clId="{94B41C4F-8DC6-4D87-B34F-E1EA7C9F2DD3}" dt="2023-04-05T09:59:50.744" v="870" actId="20577"/>
          <ac:spMkLst>
            <pc:docMk/>
            <pc:sldMk cId="2770436757" sldId="344"/>
            <ac:spMk id="3" creationId="{CE75C4CF-B48D-1031-1C81-251E4493D506}"/>
          </ac:spMkLst>
        </pc:spChg>
      </pc:sldChg>
      <pc:sldChg chg="modSp add mod">
        <pc:chgData name="Tero Joutsen" userId="caa1eab2-a685-4058-9f51-2f56ec6d3c68" providerId="ADAL" clId="{94B41C4F-8DC6-4D87-B34F-E1EA7C9F2DD3}" dt="2023-04-17T10:08:06.191" v="5578" actId="20577"/>
        <pc:sldMkLst>
          <pc:docMk/>
          <pc:sldMk cId="3404647206" sldId="356"/>
        </pc:sldMkLst>
        <pc:spChg chg="mod">
          <ac:chgData name="Tero Joutsen" userId="caa1eab2-a685-4058-9f51-2f56ec6d3c68" providerId="ADAL" clId="{94B41C4F-8DC6-4D87-B34F-E1EA7C9F2DD3}" dt="2023-04-05T10:05:35.711" v="1538" actId="20577"/>
          <ac:spMkLst>
            <pc:docMk/>
            <pc:sldMk cId="3404647206" sldId="356"/>
            <ac:spMk id="2" creationId="{7D00A3F7-B482-EDD6-A14C-4988426667D7}"/>
          </ac:spMkLst>
        </pc:spChg>
        <pc:spChg chg="mod">
          <ac:chgData name="Tero Joutsen" userId="caa1eab2-a685-4058-9f51-2f56ec6d3c68" providerId="ADAL" clId="{94B41C4F-8DC6-4D87-B34F-E1EA7C9F2DD3}" dt="2023-04-17T10:08:06.191" v="5578" actId="20577"/>
          <ac:spMkLst>
            <pc:docMk/>
            <pc:sldMk cId="3404647206" sldId="356"/>
            <ac:spMk id="3" creationId="{CE75C4CF-B48D-1031-1C81-251E4493D506}"/>
          </ac:spMkLst>
        </pc:spChg>
      </pc:sldChg>
      <pc:sldChg chg="modSp add mod">
        <pc:chgData name="Tero Joutsen" userId="caa1eab2-a685-4058-9f51-2f56ec6d3c68" providerId="ADAL" clId="{94B41C4F-8DC6-4D87-B34F-E1EA7C9F2DD3}" dt="2023-04-05T10:09:47.050" v="2004" actId="20577"/>
        <pc:sldMkLst>
          <pc:docMk/>
          <pc:sldMk cId="1229355079" sldId="357"/>
        </pc:sldMkLst>
        <pc:spChg chg="mod">
          <ac:chgData name="Tero Joutsen" userId="caa1eab2-a685-4058-9f51-2f56ec6d3c68" providerId="ADAL" clId="{94B41C4F-8DC6-4D87-B34F-E1EA7C9F2DD3}" dt="2023-04-05T10:05:43.367" v="1545" actId="20577"/>
          <ac:spMkLst>
            <pc:docMk/>
            <pc:sldMk cId="1229355079" sldId="357"/>
            <ac:spMk id="2" creationId="{7D00A3F7-B482-EDD6-A14C-4988426667D7}"/>
          </ac:spMkLst>
        </pc:spChg>
        <pc:spChg chg="mod">
          <ac:chgData name="Tero Joutsen" userId="caa1eab2-a685-4058-9f51-2f56ec6d3c68" providerId="ADAL" clId="{94B41C4F-8DC6-4D87-B34F-E1EA7C9F2DD3}" dt="2023-04-05T10:09:47.050" v="2004" actId="20577"/>
          <ac:spMkLst>
            <pc:docMk/>
            <pc:sldMk cId="1229355079" sldId="357"/>
            <ac:spMk id="3" creationId="{CE75C4CF-B48D-1031-1C81-251E4493D506}"/>
          </ac:spMkLst>
        </pc:spChg>
      </pc:sldChg>
      <pc:sldChg chg="modSp add mod">
        <pc:chgData name="Tero Joutsen" userId="caa1eab2-a685-4058-9f51-2f56ec6d3c68" providerId="ADAL" clId="{94B41C4F-8DC6-4D87-B34F-E1EA7C9F2DD3}" dt="2023-04-05T10:29:57.859" v="3747" actId="6549"/>
        <pc:sldMkLst>
          <pc:docMk/>
          <pc:sldMk cId="3282024239" sldId="358"/>
        </pc:sldMkLst>
        <pc:spChg chg="mod">
          <ac:chgData name="Tero Joutsen" userId="caa1eab2-a685-4058-9f51-2f56ec6d3c68" providerId="ADAL" clId="{94B41C4F-8DC6-4D87-B34F-E1EA7C9F2DD3}" dt="2023-04-05T10:19:32.543" v="2786" actId="20577"/>
          <ac:spMkLst>
            <pc:docMk/>
            <pc:sldMk cId="3282024239" sldId="358"/>
            <ac:spMk id="2" creationId="{7D00A3F7-B482-EDD6-A14C-4988426667D7}"/>
          </ac:spMkLst>
        </pc:spChg>
        <pc:spChg chg="mod">
          <ac:chgData name="Tero Joutsen" userId="caa1eab2-a685-4058-9f51-2f56ec6d3c68" providerId="ADAL" clId="{94B41C4F-8DC6-4D87-B34F-E1EA7C9F2DD3}" dt="2023-04-05T10:29:57.859" v="3747" actId="6549"/>
          <ac:spMkLst>
            <pc:docMk/>
            <pc:sldMk cId="3282024239" sldId="358"/>
            <ac:spMk id="3" creationId="{CE75C4CF-B48D-1031-1C81-251E4493D506}"/>
          </ac:spMkLst>
        </pc:spChg>
      </pc:sldChg>
      <pc:sldChg chg="modSp add mod ord">
        <pc:chgData name="Tero Joutsen" userId="caa1eab2-a685-4058-9f51-2f56ec6d3c68" providerId="ADAL" clId="{94B41C4F-8DC6-4D87-B34F-E1EA7C9F2DD3}" dt="2023-04-05T10:18:59.992" v="2764"/>
        <pc:sldMkLst>
          <pc:docMk/>
          <pc:sldMk cId="351398372" sldId="359"/>
        </pc:sldMkLst>
        <pc:spChg chg="mod">
          <ac:chgData name="Tero Joutsen" userId="caa1eab2-a685-4058-9f51-2f56ec6d3c68" providerId="ADAL" clId="{94B41C4F-8DC6-4D87-B34F-E1EA7C9F2DD3}" dt="2023-04-05T10:18:49.702" v="2762" actId="20577"/>
          <ac:spMkLst>
            <pc:docMk/>
            <pc:sldMk cId="351398372" sldId="359"/>
            <ac:spMk id="3" creationId="{CE75C4CF-B48D-1031-1C81-251E4493D506}"/>
          </ac:spMkLst>
        </pc:spChg>
      </pc:sldChg>
      <pc:sldChg chg="modSp add mod">
        <pc:chgData name="Tero Joutsen" userId="caa1eab2-a685-4058-9f51-2f56ec6d3c68" providerId="ADAL" clId="{94B41C4F-8DC6-4D87-B34F-E1EA7C9F2DD3}" dt="2023-04-05T10:55:53.395" v="4648" actId="20577"/>
        <pc:sldMkLst>
          <pc:docMk/>
          <pc:sldMk cId="2092149530" sldId="360"/>
        </pc:sldMkLst>
        <pc:spChg chg="mod">
          <ac:chgData name="Tero Joutsen" userId="caa1eab2-a685-4058-9f51-2f56ec6d3c68" providerId="ADAL" clId="{94B41C4F-8DC6-4D87-B34F-E1EA7C9F2DD3}" dt="2023-04-05T10:55:53.395" v="4648" actId="20577"/>
          <ac:spMkLst>
            <pc:docMk/>
            <pc:sldMk cId="2092149530" sldId="360"/>
            <ac:spMk id="3" creationId="{CE75C4CF-B48D-1031-1C81-251E4493D506}"/>
          </ac:spMkLst>
        </pc:spChg>
      </pc:sldChg>
      <pc:sldChg chg="modSp new mod">
        <pc:chgData name="Tero Joutsen" userId="caa1eab2-a685-4058-9f51-2f56ec6d3c68" providerId="ADAL" clId="{94B41C4F-8DC6-4D87-B34F-E1EA7C9F2DD3}" dt="2023-04-05T11:19:21.890" v="5292" actId="20577"/>
        <pc:sldMkLst>
          <pc:docMk/>
          <pc:sldMk cId="2603946956" sldId="361"/>
        </pc:sldMkLst>
        <pc:spChg chg="mod">
          <ac:chgData name="Tero Joutsen" userId="caa1eab2-a685-4058-9f51-2f56ec6d3c68" providerId="ADAL" clId="{94B41C4F-8DC6-4D87-B34F-E1EA7C9F2DD3}" dt="2023-04-05T10:59:17.285" v="4681" actId="20577"/>
          <ac:spMkLst>
            <pc:docMk/>
            <pc:sldMk cId="2603946956" sldId="361"/>
            <ac:spMk id="2" creationId="{9F89D17B-F95E-1212-DFDE-319A0C9DBBC3}"/>
          </ac:spMkLst>
        </pc:spChg>
        <pc:spChg chg="mod">
          <ac:chgData name="Tero Joutsen" userId="caa1eab2-a685-4058-9f51-2f56ec6d3c68" providerId="ADAL" clId="{94B41C4F-8DC6-4D87-B34F-E1EA7C9F2DD3}" dt="2023-04-05T11:19:21.890" v="5292" actId="20577"/>
          <ac:spMkLst>
            <pc:docMk/>
            <pc:sldMk cId="2603946956" sldId="361"/>
            <ac:spMk id="3" creationId="{881835F6-20C9-9C37-558A-65C000C33246}"/>
          </ac:spMkLst>
        </pc:spChg>
      </pc:sldChg>
      <pc:sldChg chg="modSp add mod">
        <pc:chgData name="Tero Joutsen" userId="caa1eab2-a685-4058-9f51-2f56ec6d3c68" providerId="ADAL" clId="{94B41C4F-8DC6-4D87-B34F-E1EA7C9F2DD3}" dt="2023-04-05T11:25:31.241" v="5567" actId="5793"/>
        <pc:sldMkLst>
          <pc:docMk/>
          <pc:sldMk cId="3645456216" sldId="362"/>
        </pc:sldMkLst>
        <pc:spChg chg="mod">
          <ac:chgData name="Tero Joutsen" userId="caa1eab2-a685-4058-9f51-2f56ec6d3c68" providerId="ADAL" clId="{94B41C4F-8DC6-4D87-B34F-E1EA7C9F2DD3}" dt="2023-04-05T11:25:31.241" v="5567" actId="5793"/>
          <ac:spMkLst>
            <pc:docMk/>
            <pc:sldMk cId="3645456216" sldId="362"/>
            <ac:spMk id="3" creationId="{881835F6-20C9-9C37-558A-65C000C33246}"/>
          </ac:spMkLst>
        </pc:spChg>
      </pc:sldChg>
      <pc:sldChg chg="new del">
        <pc:chgData name="Tero Joutsen" userId="caa1eab2-a685-4058-9f51-2f56ec6d3c68" providerId="ADAL" clId="{94B41C4F-8DC6-4D87-B34F-E1EA7C9F2DD3}" dt="2023-04-17T10:04:37.731" v="5572" actId="680"/>
        <pc:sldMkLst>
          <pc:docMk/>
          <pc:sldMk cId="2341014308" sldId="36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AEA990-FFF3-47BC-97F2-F51EEB7211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27E2B-6F57-460A-8C50-B20B4A1F7E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76406-FDDC-4A30-B1AB-8C01300526D9}" type="datetimeFigureOut">
              <a:rPr lang="en-FI" smtClean="0"/>
              <a:t>04/17/2023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C4FD8D-02F2-44CC-95BA-04D7E99738F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5DEC39-C6F5-431A-A0E9-7B711E381EE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523AB-11E7-4C32-95AE-D9BD399CB550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05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74698-216D-4F9F-BD1D-1027C18ACAFF}" type="datetimeFigureOut">
              <a:rPr lang="en-FI" smtClean="0"/>
              <a:t>04/17/2023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57CA7-E318-4040-AD30-9E93C3ECABF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9150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rgbClr val="252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6C437E44-69FD-4527-8153-133A24076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348988" cy="1921240"/>
          </a:xfrm>
          <a:prstGeom prst="rect">
            <a:avLst/>
          </a:prstGeo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F51D78B-7279-47EA-8711-5287ADA197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47517" y="4168012"/>
            <a:ext cx="7713662" cy="168833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800">
                <a:solidFill>
                  <a:srgbClr val="68D2D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6A6ED5F-BC68-486A-B7D0-A0A52176E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814" y="2995200"/>
            <a:ext cx="7713069" cy="1160574"/>
          </a:xfrm>
        </p:spPr>
        <p:txBody>
          <a:bodyPr anchor="b" anchorCtr="0">
            <a:spAutoFit/>
          </a:bodyPr>
          <a:lstStyle>
            <a:lvl1pPr algn="ctr">
              <a:lnSpc>
                <a:spcPct val="80000"/>
              </a:lnSpc>
              <a:defRPr sz="4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3719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29767-745E-41BC-9095-954DCE131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206860"/>
            <a:ext cx="8277879" cy="4444280"/>
          </a:xfrm>
        </p:spPr>
        <p:txBody>
          <a:bodyPr anchor="ctr" anchorCtr="0">
            <a:normAutofit/>
          </a:bodyPr>
          <a:lstStyle>
            <a:lvl1pPr>
              <a:defRPr sz="4300"/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9299DE-6AB5-42EF-8FBD-B568EF534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43012" y="4936760"/>
            <a:ext cx="4348988" cy="192124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B51D16E-8C80-48F6-A659-99F0CFA983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4453" y="615042"/>
            <a:ext cx="1519347" cy="46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6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29299DE-6AB5-42EF-8FBD-B568EF534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43012" y="4936760"/>
            <a:ext cx="4348988" cy="192124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65B63F0-60DD-4D44-9F92-34E99412E4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5200" y="615600"/>
            <a:ext cx="1519347" cy="46135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F266675-400F-4796-BA6A-74A7617CE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206860"/>
            <a:ext cx="8277879" cy="4444280"/>
          </a:xfrm>
        </p:spPr>
        <p:txBody>
          <a:bodyPr anchor="ctr" anchorCtr="0">
            <a:normAutofit/>
          </a:bodyPr>
          <a:lstStyle>
            <a:lvl1pPr>
              <a:defRPr sz="4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27007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lkkä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8ADD5-762A-4160-B5C7-15A32F26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7109"/>
            <a:ext cx="8277879" cy="119209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CDFCCF7-52E9-4EFB-AC87-3CC490809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4453" y="615042"/>
            <a:ext cx="1519347" cy="46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53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8ADD5-762A-4160-B5C7-15A32F26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7109"/>
            <a:ext cx="8277879" cy="119209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43C8F-236F-4142-98B5-F5077E822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9200"/>
            <a:ext cx="10515600" cy="4605687"/>
          </a:xfrm>
        </p:spPr>
        <p:txBody>
          <a:bodyPr/>
          <a:lstStyle>
            <a:lvl1pPr>
              <a:spcAft>
                <a:spcPts val="600"/>
              </a:spcAft>
              <a:defRPr sz="2400"/>
            </a:lvl1pPr>
            <a:lvl2pPr>
              <a:spcAft>
                <a:spcPts val="600"/>
              </a:spcAft>
              <a:defRPr sz="20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800"/>
            </a:lvl4pPr>
            <a:lvl5pPr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CDFCCF7-52E9-4EFB-AC87-3CC490809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4453" y="615042"/>
            <a:ext cx="1519347" cy="46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2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4CDF352-B25B-46DA-836D-462483F4CD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84415" y="696306"/>
            <a:ext cx="6007585" cy="5465387"/>
          </a:xfrm>
          <a:custGeom>
            <a:avLst/>
            <a:gdLst>
              <a:gd name="connsiteX0" fmla="*/ 642174 w 6007585"/>
              <a:gd name="connsiteY0" fmla="*/ 0 h 5465387"/>
              <a:gd name="connsiteX1" fmla="*/ 6007585 w 6007585"/>
              <a:gd name="connsiteY1" fmla="*/ 0 h 5465387"/>
              <a:gd name="connsiteX2" fmla="*/ 6007585 w 6007585"/>
              <a:gd name="connsiteY2" fmla="*/ 5465387 h 5465387"/>
              <a:gd name="connsiteX3" fmla="*/ 0 w 6007585"/>
              <a:gd name="connsiteY3" fmla="*/ 5465387 h 546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07585" h="5465387">
                <a:moveTo>
                  <a:pt x="642174" y="0"/>
                </a:moveTo>
                <a:lnTo>
                  <a:pt x="6007585" y="0"/>
                </a:lnTo>
                <a:lnTo>
                  <a:pt x="6007585" y="5465387"/>
                </a:lnTo>
                <a:lnTo>
                  <a:pt x="0" y="54653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FI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236C93DC-C122-4F29-8F36-4E4ABA9C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7109"/>
            <a:ext cx="5169386" cy="11920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FI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0FF094D-DD90-45B1-9C1D-504236EAF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9200"/>
            <a:ext cx="5011169" cy="4160580"/>
          </a:xfrm>
        </p:spPr>
        <p:txBody>
          <a:bodyPr/>
          <a:lstStyle>
            <a:lvl1pPr>
              <a:spcAft>
                <a:spcPts val="600"/>
              </a:spcAft>
              <a:defRPr sz="2000">
                <a:solidFill>
                  <a:schemeClr val="tx1"/>
                </a:solidFill>
              </a:defRPr>
            </a:lvl1pPr>
            <a:lvl2pPr>
              <a:spcAft>
                <a:spcPts val="600"/>
              </a:spcAft>
              <a:defRPr sz="1800">
                <a:solidFill>
                  <a:schemeClr val="tx1"/>
                </a:solidFill>
              </a:defRPr>
            </a:lvl2pPr>
            <a:lvl3pPr>
              <a:spcAft>
                <a:spcPts val="600"/>
              </a:spcAft>
              <a:defRPr sz="1600">
                <a:solidFill>
                  <a:schemeClr val="tx1"/>
                </a:solidFill>
              </a:defRPr>
            </a:lvl3pPr>
            <a:lvl4pPr>
              <a:spcAft>
                <a:spcPts val="600"/>
              </a:spcAft>
              <a:defRPr sz="1600">
                <a:solidFill>
                  <a:schemeClr val="tx1"/>
                </a:solidFill>
              </a:defRPr>
            </a:lvl4pPr>
            <a:lvl5pPr>
              <a:spcAft>
                <a:spcPts val="600"/>
              </a:spcAf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1F32495-BA97-F3ED-4198-18D31DD22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443" y="6269689"/>
            <a:ext cx="1109596" cy="3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4427A44-CCBB-478E-B978-D90C6B2E0A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46335" y="-6179"/>
            <a:ext cx="4551844" cy="6865782"/>
          </a:xfrm>
          <a:custGeom>
            <a:avLst/>
            <a:gdLst>
              <a:gd name="connsiteX0" fmla="*/ 816678 w 6096439"/>
              <a:gd name="connsiteY0" fmla="*/ 0 h 6871960"/>
              <a:gd name="connsiteX1" fmla="*/ 6096439 w 6096439"/>
              <a:gd name="connsiteY1" fmla="*/ 0 h 6871960"/>
              <a:gd name="connsiteX2" fmla="*/ 6096439 w 6096439"/>
              <a:gd name="connsiteY2" fmla="*/ 6857999 h 6871960"/>
              <a:gd name="connsiteX3" fmla="*/ 0 w 6096439"/>
              <a:gd name="connsiteY3" fmla="*/ 6871960 h 6871960"/>
              <a:gd name="connsiteX0" fmla="*/ 816678 w 6096439"/>
              <a:gd name="connsiteY0" fmla="*/ 6179 h 6878139"/>
              <a:gd name="connsiteX1" fmla="*/ 4533309 w 6096439"/>
              <a:gd name="connsiteY1" fmla="*/ 0 h 6878139"/>
              <a:gd name="connsiteX2" fmla="*/ 6096439 w 6096439"/>
              <a:gd name="connsiteY2" fmla="*/ 6864178 h 6878139"/>
              <a:gd name="connsiteX3" fmla="*/ 0 w 6096439"/>
              <a:gd name="connsiteY3" fmla="*/ 6878139 h 6878139"/>
              <a:gd name="connsiteX4" fmla="*/ 816678 w 6096439"/>
              <a:gd name="connsiteY4" fmla="*/ 6179 h 6878139"/>
              <a:gd name="connsiteX0" fmla="*/ 816678 w 4551844"/>
              <a:gd name="connsiteY0" fmla="*/ 6179 h 6878139"/>
              <a:gd name="connsiteX1" fmla="*/ 4533309 w 4551844"/>
              <a:gd name="connsiteY1" fmla="*/ 0 h 6878139"/>
              <a:gd name="connsiteX2" fmla="*/ 4551844 w 4551844"/>
              <a:gd name="connsiteY2" fmla="*/ 6864178 h 6878139"/>
              <a:gd name="connsiteX3" fmla="*/ 0 w 4551844"/>
              <a:gd name="connsiteY3" fmla="*/ 6878139 h 6878139"/>
              <a:gd name="connsiteX4" fmla="*/ 816678 w 4551844"/>
              <a:gd name="connsiteY4" fmla="*/ 6179 h 6878139"/>
              <a:gd name="connsiteX0" fmla="*/ 816678 w 4551844"/>
              <a:gd name="connsiteY0" fmla="*/ 6179 h 6865782"/>
              <a:gd name="connsiteX1" fmla="*/ 4533309 w 4551844"/>
              <a:gd name="connsiteY1" fmla="*/ 0 h 6865782"/>
              <a:gd name="connsiteX2" fmla="*/ 4551844 w 4551844"/>
              <a:gd name="connsiteY2" fmla="*/ 6864178 h 6865782"/>
              <a:gd name="connsiteX3" fmla="*/ 0 w 4551844"/>
              <a:gd name="connsiteY3" fmla="*/ 6865782 h 6865782"/>
              <a:gd name="connsiteX4" fmla="*/ 816678 w 4551844"/>
              <a:gd name="connsiteY4" fmla="*/ 6179 h 6865782"/>
              <a:gd name="connsiteX0" fmla="*/ 816678 w 4551844"/>
              <a:gd name="connsiteY0" fmla="*/ 6179 h 6865782"/>
              <a:gd name="connsiteX1" fmla="*/ 4545666 w 4551844"/>
              <a:gd name="connsiteY1" fmla="*/ 0 h 6865782"/>
              <a:gd name="connsiteX2" fmla="*/ 4551844 w 4551844"/>
              <a:gd name="connsiteY2" fmla="*/ 6864178 h 6865782"/>
              <a:gd name="connsiteX3" fmla="*/ 0 w 4551844"/>
              <a:gd name="connsiteY3" fmla="*/ 6865782 h 6865782"/>
              <a:gd name="connsiteX4" fmla="*/ 816678 w 4551844"/>
              <a:gd name="connsiteY4" fmla="*/ 6179 h 686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1844" h="6865782">
                <a:moveTo>
                  <a:pt x="816678" y="6179"/>
                </a:moveTo>
                <a:lnTo>
                  <a:pt x="4545666" y="0"/>
                </a:lnTo>
                <a:cubicBezTo>
                  <a:pt x="4551844" y="2288059"/>
                  <a:pt x="4545666" y="4576119"/>
                  <a:pt x="4551844" y="6864178"/>
                </a:cubicBezTo>
                <a:lnTo>
                  <a:pt x="0" y="6865782"/>
                </a:lnTo>
                <a:lnTo>
                  <a:pt x="816678" y="61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FI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236C93DC-C122-4F29-8F36-4E4ABA9C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7109"/>
            <a:ext cx="6674709" cy="119047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FI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0EC0A55-3134-4837-8AD0-8467AC14D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7586"/>
            <a:ext cx="6480000" cy="4261254"/>
          </a:xfrm>
        </p:spPr>
        <p:txBody>
          <a:bodyPr/>
          <a:lstStyle>
            <a:lvl1pPr>
              <a:spcAft>
                <a:spcPts val="600"/>
              </a:spcAft>
              <a:defRPr sz="2000">
                <a:solidFill>
                  <a:schemeClr val="tx1"/>
                </a:solidFill>
              </a:defRPr>
            </a:lvl1pPr>
            <a:lvl2pPr>
              <a:spcAft>
                <a:spcPts val="600"/>
              </a:spcAft>
              <a:defRPr sz="1800">
                <a:solidFill>
                  <a:schemeClr val="tx1"/>
                </a:solidFill>
              </a:defRPr>
            </a:lvl2pPr>
            <a:lvl3pPr>
              <a:spcAft>
                <a:spcPts val="600"/>
              </a:spcAft>
              <a:defRPr sz="1600">
                <a:solidFill>
                  <a:schemeClr val="tx1"/>
                </a:solidFill>
              </a:defRPr>
            </a:lvl3pPr>
            <a:lvl4pPr>
              <a:spcAft>
                <a:spcPts val="600"/>
              </a:spcAft>
              <a:defRPr sz="1600">
                <a:solidFill>
                  <a:schemeClr val="tx1"/>
                </a:solidFill>
              </a:defRPr>
            </a:lvl4pPr>
            <a:lvl5pPr>
              <a:spcAft>
                <a:spcPts val="600"/>
              </a:spcAf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F8E6475-1BA6-4D5E-BF86-C549042FF7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443" y="6269689"/>
            <a:ext cx="1109596" cy="3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4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A4DA73E7-455F-4527-80D3-EB07EA6B2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"/>
            <a:ext cx="636668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1D2F1F-61BD-4739-9AEE-75325FDF9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006" y="528050"/>
            <a:ext cx="4673794" cy="106915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33087-EF2A-4C62-BEC0-7E7ECEDB21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7203"/>
            <a:ext cx="4662160" cy="484384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3D0B785-DDFC-4620-B01F-40140715E57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685823" y="1607789"/>
            <a:ext cx="4662160" cy="4833256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8B37C3-4F55-4704-9E5F-0354DCAA3E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528638"/>
            <a:ext cx="4662160" cy="1068566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5D35C8-842C-856A-A074-D0B879E1A0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" y="6270309"/>
            <a:ext cx="1104379" cy="33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47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SISÄLTÖKOH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00"/>
          <a:stretch/>
        </p:blipFill>
        <p:spPr>
          <a:xfrm>
            <a:off x="0" y="6035040"/>
            <a:ext cx="12192000" cy="8229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609396"/>
            <a:ext cx="10514013" cy="963555"/>
          </a:xfrm>
        </p:spPr>
        <p:txBody>
          <a:bodyPr>
            <a:normAutofit/>
          </a:bodyPr>
          <a:lstStyle>
            <a:lvl1pPr>
              <a:defRPr sz="4000" b="0" i="0">
                <a:latin typeface="+mn-lt"/>
                <a:cs typeface="Cambria"/>
              </a:defRPr>
            </a:lvl1pPr>
          </a:lstStyle>
          <a:p>
            <a:r>
              <a:rPr lang="fi-FI" dirty="0"/>
              <a:t>Muokkaa perustyylejä naps.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375" y="1913471"/>
            <a:ext cx="10487425" cy="4263491"/>
          </a:xfrm>
        </p:spPr>
        <p:txBody>
          <a:bodyPr>
            <a:normAutofit/>
          </a:bodyPr>
          <a:lstStyle>
            <a:lvl1pPr>
              <a:defRPr sz="2800" b="0" i="0">
                <a:latin typeface="+mn-lt"/>
                <a:cs typeface="Cambria"/>
              </a:defRPr>
            </a:lvl1pPr>
            <a:lvl2pPr>
              <a:defRPr sz="2400" b="0" i="0">
                <a:latin typeface="+mn-lt"/>
                <a:cs typeface="Cambria"/>
              </a:defRPr>
            </a:lvl2pPr>
            <a:lvl3pPr>
              <a:defRPr sz="2000" b="0" i="0">
                <a:latin typeface="+mn-lt"/>
                <a:cs typeface="Cambria"/>
              </a:defRPr>
            </a:lvl3pPr>
            <a:lvl4pPr>
              <a:defRPr sz="1800" b="0" i="0">
                <a:latin typeface="+mn-lt"/>
                <a:cs typeface="Cambria"/>
              </a:defRPr>
            </a:lvl4pPr>
            <a:lvl5pPr>
              <a:defRPr sz="1600" b="0" i="0">
                <a:latin typeface="+mn-lt"/>
                <a:cs typeface="Cambria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9997441" y="6377916"/>
            <a:ext cx="1356360" cy="26246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100" b="0" i="0" spc="80">
                <a:solidFill>
                  <a:srgbClr val="FFFFFF"/>
                </a:solidFill>
                <a:latin typeface="+mn-lt"/>
                <a:ea typeface="Arial" charset="0"/>
                <a:cs typeface="Cambria"/>
              </a:defRPr>
            </a:lvl1pPr>
          </a:lstStyle>
          <a:p>
            <a:fld id="{5996E29E-6290-2340-B1E0-4889086377DB}" type="datetime1">
              <a:rPr lang="fi-FI" smtClean="0"/>
              <a:pPr/>
              <a:t>17.4.2023</a:t>
            </a:fld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25385" y="6377916"/>
            <a:ext cx="296551" cy="26246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100" b="0" i="0" spc="80">
                <a:solidFill>
                  <a:srgbClr val="FFFFFF"/>
                </a:solidFill>
                <a:latin typeface="+mn-lt"/>
                <a:ea typeface="Arial" charset="0"/>
                <a:cs typeface="Cambria"/>
              </a:defRPr>
            </a:lvl1pPr>
          </a:lstStyle>
          <a:p>
            <a:fld id="{0BC05F23-9948-9C48-82BF-76A5EF201BA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547" y="5985692"/>
            <a:ext cx="729828" cy="53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8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1ACF5B-2AC0-420C-A986-4C872AE6D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7109"/>
            <a:ext cx="8277879" cy="11286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994640-8BBC-4019-A29C-A9F791720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358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903047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02" r:id="rId2"/>
    <p:sldLayoutId id="2147483803" r:id="rId3"/>
    <p:sldLayoutId id="2147483801" r:id="rId4"/>
    <p:sldLayoutId id="2147483650" r:id="rId5"/>
    <p:sldLayoutId id="2147483651" r:id="rId6"/>
    <p:sldLayoutId id="2147483664" r:id="rId7"/>
    <p:sldLayoutId id="2147483804" r:id="rId8"/>
    <p:sldLayoutId id="2147483805" r:id="rId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252F48"/>
          </a:solidFill>
          <a:latin typeface="Consolas" panose="020B0609020204030204" pitchFamily="49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4E5CC5-1254-4235-81B6-0E0CA0D147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 err="1"/>
              <a:t>LitM</a:t>
            </a:r>
            <a:r>
              <a:rPr lang="fi-FI" dirty="0"/>
              <a:t>, Tero Joutsen</a:t>
            </a:r>
          </a:p>
          <a:p>
            <a:r>
              <a:rPr lang="fi-FI" dirty="0"/>
              <a:t>Biomekaniikan asiantuntija, KIHU</a:t>
            </a:r>
          </a:p>
          <a:p>
            <a:r>
              <a:rPr lang="fi-FI" dirty="0"/>
              <a:t>Kuntotestaaja, Sports Lab Jyväskylä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99E17BD-FB78-F871-FB73-E97323CBE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814" y="2995200"/>
            <a:ext cx="7713069" cy="1160574"/>
          </a:xfrm>
        </p:spPr>
        <p:txBody>
          <a:bodyPr/>
          <a:lstStyle/>
          <a:p>
            <a:r>
              <a:rPr lang="fi-FI" dirty="0"/>
              <a:t>Yläkoululeiri 8lk 1.leiri</a:t>
            </a:r>
            <a:br>
              <a:rPr lang="fi-FI" dirty="0"/>
            </a:b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2F38F-7810-45E0-8BEA-C331D5378AA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6E29E-6290-2340-B1E0-4889086377DB}" type="datetime1">
              <a:rPr lang="fi-FI" smtClean="0"/>
              <a:pPr/>
              <a:t>17.4.2023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1FDD5-CF53-4961-8F62-9CAD306E74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C05F23-9948-9C48-82BF-76A5EF201BA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83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969F5-ED3B-4EC2-87D1-FFFC2CCF2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Sykemittaus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879AD-6DE7-4C0F-8D47-003A5F95C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Tehtävä s.15</a:t>
            </a:r>
          </a:p>
          <a:p>
            <a:r>
              <a:rPr lang="fi-FI" dirty="0"/>
              <a:t>Kannattaa ottaa tavaksi vaikka 3-4 krt viikko. Mahdollinen ylikuormittuminen voidaan tällöin havaita ennen kuin tilanne menee liian pahaksi</a:t>
            </a:r>
          </a:p>
          <a:p>
            <a:pPr lvl="1"/>
            <a:r>
              <a:rPr lang="fi-FI" dirty="0"/>
              <a:t>Muut vaihtoehdot </a:t>
            </a:r>
            <a:r>
              <a:rPr lang="fi-FI" dirty="0" err="1"/>
              <a:t>puhelinapit</a:t>
            </a:r>
            <a:r>
              <a:rPr lang="fi-FI" dirty="0"/>
              <a:t>, </a:t>
            </a:r>
            <a:r>
              <a:rPr lang="fi-FI" dirty="0" err="1"/>
              <a:t>esim</a:t>
            </a:r>
            <a:r>
              <a:rPr lang="fi-FI" dirty="0"/>
              <a:t> HRV4training (n.10€), mittaa sykevälivaihtelua ja antaa ehdotuksia harjoitteluun päivän sykevälivaihtelun pohjalta vertaamalla sitä urheilijan aiempaan historiaan!! Matalampi sykevälivaihtelu kertoo yleensä kuormittuneesta elimistön tilasta. Vastaavasti suuri vaihtelu kertoo </a:t>
            </a:r>
            <a:r>
              <a:rPr lang="fi-FI"/>
              <a:t>palautuneesta tilasta.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34881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B4722-DCD2-4C74-A5A7-CA5DDDC87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Voima kertausta 7lk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ADDBB-BE42-4C8A-B08D-60142DBA8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Nopeusvoima, maksimivoima ja kestovoima</a:t>
            </a:r>
          </a:p>
          <a:p>
            <a:r>
              <a:rPr lang="fi-FI" dirty="0"/>
              <a:t>Maksimivoima on pohjaominaisuus nopeusvoimalle ja kestovoimalle (eriävä mielipide kirjaan!)</a:t>
            </a:r>
          </a:p>
          <a:p>
            <a:r>
              <a:rPr lang="fi-FI" dirty="0"/>
              <a:t>Nuorella urheilijalla tulee kuitenkin olla valmiudet maksimivoimaharjoitteluun / lisäpainoharjoitteluun ennen sen aloittamista (tässä mielessä kirjan kappale ”kestovoimaharjoittelu luo pohjan nopeus- ja maksimivoiman kehittämiselle” on järkevä)</a:t>
            </a:r>
          </a:p>
          <a:p>
            <a:pPr lvl="1"/>
            <a:r>
              <a:rPr lang="fi-FI" dirty="0"/>
              <a:t>Teknisesti</a:t>
            </a:r>
          </a:p>
          <a:p>
            <a:pPr lvl="1"/>
            <a:r>
              <a:rPr lang="fi-FI" dirty="0"/>
              <a:t>”Korsetin pitävyyden” osalta</a:t>
            </a:r>
          </a:p>
          <a:p>
            <a:pPr lvl="1"/>
            <a:r>
              <a:rPr lang="fi-FI" dirty="0"/>
              <a:t>Mikäli nämä eivät ole kunnossa maksimivoimaharjoittelua tehdessä on vaarana loukkaantumiset </a:t>
            </a:r>
          </a:p>
        </p:txBody>
      </p:sp>
    </p:spTree>
    <p:extLst>
      <p:ext uri="{BB962C8B-B14F-4D97-AF65-F5344CB8AC3E}">
        <p14:creationId xmlns:p14="http://schemas.microsoft.com/office/powerpoint/2010/main" val="316753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D4168-C9F3-4CFB-A841-3ACD59A04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5F7E5-5CAF-4CCA-B6E3-34E44A38F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Voimatasosi kehittyy tässä iässä ilman varsinaista voimaharjoitteluakin</a:t>
            </a:r>
          </a:p>
          <a:p>
            <a:pPr lvl="1"/>
            <a:r>
              <a:rPr lang="fi-FI" dirty="0"/>
              <a:t>Urheilu-uran jatkon kannalta kannattaa kuitenkin opetella voimaharjoittelun perustekniikat jo nuorena</a:t>
            </a:r>
          </a:p>
          <a:p>
            <a:pPr lvl="1"/>
            <a:r>
              <a:rPr lang="fi-FI" dirty="0"/>
              <a:t>Tämä parantaa harjoittelun vaikuttavuutta ja vähentää loukkaantumisriskiä</a:t>
            </a:r>
          </a:p>
          <a:p>
            <a:r>
              <a:rPr lang="fi-FI" dirty="0"/>
              <a:t>Levytankoharjoittelun perusliikkeitä:</a:t>
            </a:r>
          </a:p>
          <a:p>
            <a:pPr lvl="1"/>
            <a:r>
              <a:rPr lang="fi-FI" dirty="0"/>
              <a:t>Jalkakyykky, penkkipunnerrus, </a:t>
            </a:r>
            <a:r>
              <a:rPr lang="fi-FI" dirty="0" err="1"/>
              <a:t>rinnalleveto</a:t>
            </a:r>
            <a:r>
              <a:rPr lang="fi-FI" dirty="0"/>
              <a:t> ja maastaveto</a:t>
            </a:r>
          </a:p>
          <a:p>
            <a:pPr lvl="1"/>
            <a:r>
              <a:rPr lang="fi-FI" dirty="0"/>
              <a:t>Ennätyksiä tärkeämpää on opetella huolellisesti oikeat liiketekniikat pienillä painoilla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60859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D4168-C9F3-4CFB-A841-3ACD59A04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5F7E5-5CAF-4CCA-B6E3-34E44A38F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Harjoituksen jälkeen lihaksesi tarvitsevat aikaa palautumiselle</a:t>
            </a:r>
          </a:p>
          <a:p>
            <a:pPr lvl="1"/>
            <a:r>
              <a:rPr lang="fi-FI" dirty="0"/>
              <a:t>Voima ei kehity salilla vaan harjoituksen jälkeen</a:t>
            </a:r>
          </a:p>
          <a:p>
            <a:pPr lvl="1"/>
            <a:r>
              <a:rPr lang="fi-FI" dirty="0"/>
              <a:t>Oikea ravinto (&amp; sen ajoitus = heti treenin jälkeen) ja lepo ovat äärimmäisen tärkeitä</a:t>
            </a:r>
          </a:p>
          <a:p>
            <a:pPr lvl="1"/>
            <a:r>
              <a:rPr lang="fi-FI" dirty="0"/>
              <a:t>Normaali kotiruoka riittää, ei tarvetta lisäravinteille</a:t>
            </a:r>
          </a:p>
          <a:p>
            <a:r>
              <a:rPr lang="fi-FI" dirty="0"/>
              <a:t>48-72h sääntö</a:t>
            </a:r>
          </a:p>
          <a:p>
            <a:pPr lvl="1"/>
            <a:r>
              <a:rPr lang="fi-FI" dirty="0"/>
              <a:t>Vähintään 48h ja enintään 72h</a:t>
            </a:r>
          </a:p>
          <a:p>
            <a:pPr lvl="1"/>
            <a:r>
              <a:rPr lang="fi-FI" dirty="0"/>
              <a:t>Eli ei peräkkäisinä päivinä ja (2-)3 harjoitusta viikossa</a:t>
            </a:r>
          </a:p>
          <a:p>
            <a:r>
              <a:rPr lang="fi-FI" dirty="0"/>
              <a:t>Voimaharjoittelu ei välttämättä tarkoita punttisalille menoa</a:t>
            </a:r>
          </a:p>
          <a:p>
            <a:pPr lvl="1"/>
            <a:r>
              <a:rPr lang="fi-FI" dirty="0"/>
              <a:t>Kuntopiirit &amp; voimistelu omalla kehon painolla ovat erinomaista voimaharjoittelua</a:t>
            </a:r>
          </a:p>
          <a:p>
            <a:pPr lvl="1"/>
            <a:r>
              <a:rPr lang="fi-FI" dirty="0"/>
              <a:t>Eri lihasten tasapuolinen harjoittaminen on laadukasta voimaharjoittelua</a:t>
            </a:r>
          </a:p>
        </p:txBody>
      </p:sp>
    </p:spTree>
    <p:extLst>
      <p:ext uri="{BB962C8B-B14F-4D97-AF65-F5344CB8AC3E}">
        <p14:creationId xmlns:p14="http://schemas.microsoft.com/office/powerpoint/2010/main" val="1305338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78D45A-554D-49BB-BFEC-83AEA3A47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01E15A-C44C-408C-8D54-0D422EACD6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0860" y="2965677"/>
            <a:ext cx="8070279" cy="207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716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D4168-C9F3-4CFB-A841-3ACD59A04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5F7E5-5CAF-4CCA-B6E3-34E44A38F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Tehtävä s.15</a:t>
            </a:r>
          </a:p>
          <a:p>
            <a:r>
              <a:rPr lang="fi-FI" dirty="0"/>
              <a:t>Suunnittele viikko-ohjelmaasi voimaharjoitukset</a:t>
            </a:r>
          </a:p>
          <a:p>
            <a:pPr lvl="1"/>
            <a:r>
              <a:rPr lang="fi-FI" dirty="0"/>
              <a:t>Huolehdi, että teet harjoitteita ylä-, keski- ja alavartalolle tasapuolisesti</a:t>
            </a:r>
          </a:p>
        </p:txBody>
      </p:sp>
    </p:spTree>
    <p:extLst>
      <p:ext uri="{BB962C8B-B14F-4D97-AF65-F5344CB8AC3E}">
        <p14:creationId xmlns:p14="http://schemas.microsoft.com/office/powerpoint/2010/main" val="3214907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F5448-0FBA-ABF7-1867-E5F8C29BB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F8E26-DB0F-835B-090F-47EC20C33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7474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4E5CC5-1254-4235-81B6-0E0CA0D147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 err="1"/>
              <a:t>LitM</a:t>
            </a:r>
            <a:r>
              <a:rPr lang="fi-FI" dirty="0"/>
              <a:t>, Tero Joutsen</a:t>
            </a:r>
          </a:p>
          <a:p>
            <a:r>
              <a:rPr lang="fi-FI" dirty="0"/>
              <a:t>Biomekaniikan asiantuntija, KIHU</a:t>
            </a:r>
          </a:p>
          <a:p>
            <a:r>
              <a:rPr lang="fi-FI" dirty="0"/>
              <a:t>Kuntotestaaja, Sports Lab Jyväskylä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99E17BD-FB78-F871-FB73-E97323CBE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814" y="2995200"/>
            <a:ext cx="7713069" cy="1160574"/>
          </a:xfrm>
        </p:spPr>
        <p:txBody>
          <a:bodyPr/>
          <a:lstStyle/>
          <a:p>
            <a:r>
              <a:rPr lang="fi-FI" dirty="0"/>
              <a:t>Yläkoululeiri 8lk 2.leiri</a:t>
            </a:r>
            <a:br>
              <a:rPr lang="fi-FI" dirty="0"/>
            </a:b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2F38F-7810-45E0-8BEA-C331D5378AA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6E29E-6290-2340-B1E0-4889086377DB}" type="datetime1">
              <a:rPr lang="fi-FI" smtClean="0"/>
              <a:pPr/>
              <a:t>17.4.2023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1FDD5-CF53-4961-8F62-9CAD306E74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C05F23-9948-9C48-82BF-76A5EF201BA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70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95760-042D-4136-B965-EF1CA25F7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Nopeus (kyky tehdä nopeita liikesuorituksia) kertaus 7lk</a:t>
            </a:r>
            <a:br>
              <a:rPr lang="fi-FI" dirty="0"/>
            </a:b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739AE-6213-4A07-B981-7C6A11355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Reaktionopeus</a:t>
            </a:r>
          </a:p>
          <a:p>
            <a:pPr lvl="1"/>
            <a:r>
              <a:rPr lang="fi-FI" dirty="0"/>
              <a:t>Reagoidaan johonkin ulkoiseen ärsykkeeseen (lähtölaukaus, pelitilanne…)</a:t>
            </a:r>
          </a:p>
          <a:p>
            <a:pPr lvl="1"/>
            <a:r>
              <a:rPr lang="fi-FI" dirty="0"/>
              <a:t>Pallopelit hyviä kehittäjiä</a:t>
            </a:r>
          </a:p>
          <a:p>
            <a:r>
              <a:rPr lang="fi-FI" dirty="0"/>
              <a:t>Räjähtävä nopeus</a:t>
            </a:r>
          </a:p>
          <a:p>
            <a:pPr lvl="1"/>
            <a:r>
              <a:rPr lang="fi-FI" dirty="0"/>
              <a:t>Tarvitaan lyhytaikaisissa nopeissa yksittäisissä suorituksissa (hypyt, heitot…)</a:t>
            </a:r>
          </a:p>
          <a:p>
            <a:r>
              <a:rPr lang="fi-FI" dirty="0"/>
              <a:t>Liikenopeus</a:t>
            </a:r>
          </a:p>
          <a:p>
            <a:pPr lvl="1"/>
            <a:r>
              <a:rPr lang="fi-FI" dirty="0"/>
              <a:t>Kykyä liikkua nopeasti paikasta toiseen (pikajuoksu, pallopelit…)</a:t>
            </a:r>
          </a:p>
          <a:p>
            <a:pPr lvl="1"/>
            <a:r>
              <a:rPr lang="fi-FI" dirty="0"/>
              <a:t>Vahvasti periytyvä ominaisuus</a:t>
            </a:r>
          </a:p>
          <a:p>
            <a:pPr lvl="1"/>
            <a:r>
              <a:rPr lang="fi-FI" dirty="0"/>
              <a:t>Harjoittelulla saadaan kuitenkin paljonkin parannettua</a:t>
            </a:r>
          </a:p>
          <a:p>
            <a:pPr lvl="2"/>
            <a:r>
              <a:rPr lang="fi-FI" dirty="0"/>
              <a:t>Vain nopeita suorituksia tekemällä</a:t>
            </a:r>
          </a:p>
        </p:txBody>
      </p:sp>
    </p:spTree>
    <p:extLst>
      <p:ext uri="{BB962C8B-B14F-4D97-AF65-F5344CB8AC3E}">
        <p14:creationId xmlns:p14="http://schemas.microsoft.com/office/powerpoint/2010/main" val="3337751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DD9A7-A7D0-4750-95B7-6F6B7F9B9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Nopeus (kertaus 7lk)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14FA8-5A20-4C24-92B0-BA9DBBB35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Nopeus on lähellä voimaa ja taitavuutta</a:t>
            </a:r>
          </a:p>
          <a:p>
            <a:pPr lvl="1"/>
            <a:r>
              <a:rPr lang="fi-FI" dirty="0"/>
              <a:t>”nopeus on voimaa, jota taito hallitsee”</a:t>
            </a:r>
          </a:p>
          <a:p>
            <a:pPr lvl="1"/>
            <a:r>
              <a:rPr lang="fi-FI" dirty="0"/>
              <a:t>Rentous oleellinen osa (vastavaikuttajalihas)</a:t>
            </a:r>
          </a:p>
          <a:p>
            <a:pPr lvl="1"/>
            <a:r>
              <a:rPr lang="fi-FI" dirty="0"/>
              <a:t>Kestävyysharjoittelu vaikuttaa heikentävästi</a:t>
            </a:r>
          </a:p>
          <a:p>
            <a:r>
              <a:rPr lang="fi-FI" dirty="0"/>
              <a:t>Yläkouluiässä tulisi olla nopeusharjoittelua useita kertoja viikossa</a:t>
            </a:r>
          </a:p>
          <a:p>
            <a:r>
              <a:rPr lang="fi-FI" dirty="0"/>
              <a:t>Vaatii pitkäjänteisyyttä</a:t>
            </a:r>
          </a:p>
          <a:p>
            <a:r>
              <a:rPr lang="fi-FI" dirty="0"/>
              <a:t>Pituuskasvu voi vaikuttaa heikentävästi</a:t>
            </a:r>
          </a:p>
        </p:txBody>
      </p:sp>
    </p:spTree>
    <p:extLst>
      <p:ext uri="{BB962C8B-B14F-4D97-AF65-F5344CB8AC3E}">
        <p14:creationId xmlns:p14="http://schemas.microsoft.com/office/powerpoint/2010/main" val="50332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C8E9FEA-0D80-A27D-68EE-18F75F166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48C2595A-858D-4081-AE42-169F22454FE2}"/>
              </a:ext>
            </a:extLst>
          </p:cNvPr>
          <p:cNvSpPr/>
          <p:nvPr/>
        </p:nvSpPr>
        <p:spPr>
          <a:xfrm>
            <a:off x="3671581" y="3601510"/>
            <a:ext cx="2424419" cy="104023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7F652E46-F1AC-4FB7-BD42-57098DE5FE62}"/>
              </a:ext>
            </a:extLst>
          </p:cNvPr>
          <p:cNvSpPr/>
          <p:nvPr/>
        </p:nvSpPr>
        <p:spPr>
          <a:xfrm>
            <a:off x="4897877" y="2547375"/>
            <a:ext cx="2424419" cy="1040235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B68F945F-D1A8-4868-B029-0136FB0C4568}"/>
              </a:ext>
            </a:extLst>
          </p:cNvPr>
          <p:cNvSpPr/>
          <p:nvPr/>
        </p:nvSpPr>
        <p:spPr>
          <a:xfrm>
            <a:off x="6110086" y="3602908"/>
            <a:ext cx="2424419" cy="1040235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EEC34F-FBD0-4507-89A7-5C3758B503FA}"/>
              </a:ext>
            </a:extLst>
          </p:cNvPr>
          <p:cNvSpPr txBox="1"/>
          <p:nvPr/>
        </p:nvSpPr>
        <p:spPr>
          <a:xfrm>
            <a:off x="5376049" y="3076324"/>
            <a:ext cx="1468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HARJOITTELU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37AE30-2D6C-4C7A-B461-02A22016C19F}"/>
              </a:ext>
            </a:extLst>
          </p:cNvPr>
          <p:cNvSpPr txBox="1"/>
          <p:nvPr/>
        </p:nvSpPr>
        <p:spPr>
          <a:xfrm>
            <a:off x="4335814" y="4123025"/>
            <a:ext cx="1040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RAVINTO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782711-985B-4708-861E-66C6999808B0}"/>
              </a:ext>
            </a:extLst>
          </p:cNvPr>
          <p:cNvSpPr txBox="1"/>
          <p:nvPr/>
        </p:nvSpPr>
        <p:spPr>
          <a:xfrm>
            <a:off x="6969957" y="4135444"/>
            <a:ext cx="704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LEPO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332671-1D41-4764-98A0-47A4229BBBED}"/>
              </a:ext>
            </a:extLst>
          </p:cNvPr>
          <p:cNvSpPr txBox="1"/>
          <p:nvPr/>
        </p:nvSpPr>
        <p:spPr>
          <a:xfrm>
            <a:off x="5595353" y="3741471"/>
            <a:ext cx="973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KEHITYS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05C8121-6F67-42A3-962F-31137929316C}"/>
              </a:ext>
            </a:extLst>
          </p:cNvPr>
          <p:cNvSpPr/>
          <p:nvPr/>
        </p:nvSpPr>
        <p:spPr>
          <a:xfrm>
            <a:off x="4807434" y="2567635"/>
            <a:ext cx="2548960" cy="1191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F3A88F-219D-3B6E-5443-5D172F470DAC}"/>
              </a:ext>
            </a:extLst>
          </p:cNvPr>
          <p:cNvSpPr txBox="1"/>
          <p:nvPr/>
        </p:nvSpPr>
        <p:spPr>
          <a:xfrm>
            <a:off x="838199" y="5255156"/>
            <a:ext cx="10439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i-FI" dirty="0"/>
              <a:t>Harjoittelu on osa kokonaisuutta mikä ratkaisee kehittymisen. Oikealla ravinnolla ja riittävällä levolla varmistetaan kehittyminen.</a:t>
            </a:r>
          </a:p>
        </p:txBody>
      </p:sp>
    </p:spTree>
    <p:extLst>
      <p:ext uri="{BB962C8B-B14F-4D97-AF65-F5344CB8AC3E}">
        <p14:creationId xmlns:p14="http://schemas.microsoft.com/office/powerpoint/2010/main" val="1335559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CDEEB-E0F1-4A7E-9AEE-FD3C41B8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Nopeus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298CB-FBB6-44CA-BEC7-B0924A4DF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Vaikeimmin kehitettävä ominaisuus</a:t>
            </a:r>
          </a:p>
          <a:p>
            <a:pPr lvl="1"/>
            <a:r>
              <a:rPr lang="fi-FI" dirty="0"/>
              <a:t>Kehittyy vain tekemällä nopeita suorituksia </a:t>
            </a:r>
          </a:p>
          <a:p>
            <a:pPr lvl="2"/>
            <a:r>
              <a:rPr lang="fi-FI" dirty="0"/>
              <a:t>Puhtaat nopeusharjoitukset kestoltaan 6-10s maksimaalisesti tai lähes maksimaalisesti</a:t>
            </a:r>
          </a:p>
          <a:p>
            <a:pPr lvl="2"/>
            <a:r>
              <a:rPr lang="fi-FI" dirty="0"/>
              <a:t>Kehittyy parhaiten kun treenit tehdään levänneenä esim. lepopäivän jälkeen</a:t>
            </a:r>
          </a:p>
          <a:p>
            <a:pPr lvl="2"/>
            <a:r>
              <a:rPr lang="fi-FI" dirty="0"/>
              <a:t>Huolehdi palautumisesta myös treenin sisällä eli riittävät palautukset suoritusten välillä (riippuu monesta asiasta mutta vähintään 3min mittainen palautus)</a:t>
            </a:r>
          </a:p>
          <a:p>
            <a:r>
              <a:rPr lang="fi-FI" dirty="0"/>
              <a:t>Sinulla tulisi olla 1-2 nopeutta kehittävää harjoitusta viikossa</a:t>
            </a:r>
          </a:p>
          <a:p>
            <a:pPr lvl="1"/>
            <a:r>
              <a:rPr lang="fi-FI" dirty="0"/>
              <a:t>Juoksuvetoja tai nopeita kiihdytyksiä sisältäviä pallopelejä </a:t>
            </a:r>
          </a:p>
          <a:p>
            <a:pPr lvl="1"/>
            <a:r>
              <a:rPr lang="fi-FI" dirty="0"/>
              <a:t>Pallopeleissä palautuminen ei välttämättä optimaalinen nopeuden kehittämisen näkökulmasta</a:t>
            </a:r>
          </a:p>
        </p:txBody>
      </p:sp>
    </p:spTree>
    <p:extLst>
      <p:ext uri="{BB962C8B-B14F-4D97-AF65-F5344CB8AC3E}">
        <p14:creationId xmlns:p14="http://schemas.microsoft.com/office/powerpoint/2010/main" val="3821816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B02BF-2C4E-4AD8-876A-8E99421C3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Nopeus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2BFEE-9CBF-4650-AE73-687E6CC2C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Suunnittele harjoitusviikkosi kaksi nopeusharjoitusta</a:t>
            </a:r>
          </a:p>
        </p:txBody>
      </p:sp>
    </p:spTree>
    <p:extLst>
      <p:ext uri="{BB962C8B-B14F-4D97-AF65-F5344CB8AC3E}">
        <p14:creationId xmlns:p14="http://schemas.microsoft.com/office/powerpoint/2010/main" val="981289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2528-790E-4658-8646-3E843FE74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Monipuolisuus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158E0-E7CB-4DEE-A961-2BC6E62A7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fi-FI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Mitä monipuolisemmin olet opetellut erilaisia liikkeitä, sitä suurempi on oma potentiaalisi oppia oman lajisi tekniikka</a:t>
            </a:r>
          </a:p>
          <a:p>
            <a:pPr lvl="1"/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Monipuolisella harrastamisella saat kuormitettua kehoa tasapuolisesti ylläpitäen lihastasapainoa</a:t>
            </a:r>
          </a:p>
          <a:p>
            <a:pPr marL="457200" lvl="1" indent="0">
              <a:buNone/>
            </a:pPr>
            <a:endParaRPr lang="fi-FI" dirty="0"/>
          </a:p>
          <a:p>
            <a:r>
              <a:rPr lang="fi-FI" dirty="0"/>
              <a:t>Tehtävä s.15 </a:t>
            </a:r>
          </a:p>
          <a:p>
            <a:pPr lvl="1"/>
            <a:r>
              <a:rPr lang="fi-FI" dirty="0"/>
              <a:t>Kokeile seuraavan viikon aikana jotakin sellaista urheilulajia tai liikuntamuotoa, jota et ole koskaan kokeillut</a:t>
            </a:r>
          </a:p>
        </p:txBody>
      </p:sp>
    </p:spTree>
    <p:extLst>
      <p:ext uri="{BB962C8B-B14F-4D97-AF65-F5344CB8AC3E}">
        <p14:creationId xmlns:p14="http://schemas.microsoft.com/office/powerpoint/2010/main" val="1280879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4E04-B463-8AE9-3BD3-C0FB57B0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85D13-21ED-92CD-1C58-CB37C25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Oliko raskas viikko s. 6-11</a:t>
            </a:r>
          </a:p>
          <a:p>
            <a:r>
              <a:rPr lang="fi-FI" dirty="0"/>
              <a:t>Urheilijan toimintaympäristö s.12-13</a:t>
            </a:r>
          </a:p>
          <a:p>
            <a:r>
              <a:rPr lang="fi-FI" dirty="0"/>
              <a:t>Urheilijan terveys s. 24-25</a:t>
            </a:r>
          </a:p>
          <a:p>
            <a:r>
              <a:rPr lang="fi-FI" dirty="0"/>
              <a:t>Urheiluvammat ja niiden ennaltaehkäisy s.26-27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56474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4E04-B463-8AE9-3BD3-C0FB57B0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85D13-21ED-92CD-1C58-CB37C25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Oliko raskas viikko s. 6-11</a:t>
            </a:r>
          </a:p>
          <a:p>
            <a:r>
              <a:rPr lang="fi-FI" dirty="0"/>
              <a:t>Kuormittuminen ja palautuminen – molemmat ovat tärkeitä</a:t>
            </a:r>
          </a:p>
          <a:p>
            <a:pPr lvl="1"/>
            <a:r>
              <a:rPr lang="fi-FI" dirty="0"/>
              <a:t>Kuormitus aiheuttaa aina jonkinasteisen epätasapainotilan ihmisen elimistöön</a:t>
            </a:r>
          </a:p>
          <a:p>
            <a:pPr lvl="1"/>
            <a:r>
              <a:rPr lang="fi-FI" dirty="0"/>
              <a:t>Lähtökohtaisesti tavoitteena on, että kuormitus ja palautuminen ovat tasapainossa, kuitenkin urheilussa pyritään fyysisellä harjoittelulla nimenomaan järkyttämään elimistön tasapainotilaa suorituskyvyn parantamiseksi</a:t>
            </a:r>
          </a:p>
          <a:p>
            <a:pPr lvl="1"/>
            <a:r>
              <a:rPr lang="fi-FI" dirty="0"/>
              <a:t>Harjoitusten välissä mikäli aikaa ja rakennusaineita on riittävästi, sopeutumismekanismien tehostunut toiminta saa elimistön palautumaan yli harjoitusten edeltävän tason (harjoitettu ominaisuus kehittyy)</a:t>
            </a:r>
          </a:p>
          <a:p>
            <a:pPr lvl="1"/>
            <a:r>
              <a:rPr lang="fi-FI" dirty="0"/>
              <a:t>Palautumista voidaan edistää </a:t>
            </a:r>
            <a:r>
              <a:rPr lang="fi-FI" dirty="0" err="1"/>
              <a:t>monintavoin</a:t>
            </a:r>
            <a:r>
              <a:rPr lang="fi-FI" dirty="0"/>
              <a:t> (säännöllinen elämänrytmi, lepo &amp; rentoutuminen, täysipainoinen ravitsemus, palauttavat harjoitukset/lihashuolto, harjoittelun rytmittäminen ja kokonaiskuormituksen hallinta)</a:t>
            </a:r>
          </a:p>
          <a:p>
            <a:pPr lvl="1"/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4609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4E04-B463-8AE9-3BD3-C0FB57B0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85D13-21ED-92CD-1C58-CB37C25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/>
              <a:t>Oliko raskas viikko s. 6-11</a:t>
            </a:r>
          </a:p>
          <a:p>
            <a:r>
              <a:rPr lang="fi-FI" dirty="0"/>
              <a:t>Kehittymisen edellytyksenä on levon, ravitsemuksen ja harjoittelun tasapaino</a:t>
            </a:r>
          </a:p>
          <a:p>
            <a:r>
              <a:rPr lang="fi-FI" dirty="0"/>
              <a:t>Kasautuuko kuormituksesi?</a:t>
            </a:r>
          </a:p>
          <a:p>
            <a:pPr lvl="1"/>
            <a:r>
              <a:rPr lang="fi-FI" dirty="0"/>
              <a:t>Palautumiseen tulisi löytyä aikaa jokaisen päivän sisällä ja jokaisella viikolla tulisi olla myös kevyempiä päiviä</a:t>
            </a:r>
          </a:p>
          <a:p>
            <a:pPr lvl="1"/>
            <a:r>
              <a:rPr lang="fi-FI" dirty="0"/>
              <a:t>Elämänrytmin ollessa säännöllinen on helpompi suunnitella aikaa palautumiselle ja rentoutumiselle</a:t>
            </a:r>
          </a:p>
          <a:p>
            <a:r>
              <a:rPr lang="fi-FI" dirty="0"/>
              <a:t>Oma tuntemuksesi on tärkein kuormittuneisuuden ja palautuneisuuden mittari</a:t>
            </a:r>
          </a:p>
          <a:p>
            <a:pPr lvl="1"/>
            <a:r>
              <a:rPr lang="fi-FI" dirty="0"/>
              <a:t>Kuulostele omaa kuormittumistasi: väsytkö helposti? Jaksatko seurata opetusta? Heräätkö aamulla väsyneenä vai intoa täynnä? </a:t>
            </a:r>
          </a:p>
          <a:p>
            <a:pPr lvl="1"/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4909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F3BCC-E8E5-46C5-EF57-DCE17D70A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E2FA7-5E07-24A7-C278-5A77BFBEE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Urheilijan toimintaympäristö s.12-13</a:t>
            </a:r>
          </a:p>
          <a:p>
            <a:pPr lvl="1"/>
            <a:r>
              <a:rPr lang="fi-FI" dirty="0"/>
              <a:t>Urheilijaksi kasvamiseen ja kehittymiseen vaikuttaa se, miten harjoittelet, lepäät ja syöt</a:t>
            </a:r>
          </a:p>
          <a:p>
            <a:pPr lvl="1"/>
            <a:r>
              <a:rPr lang="fi-FI" dirty="0"/>
              <a:t>Oman toiminnan lisäksi myös ihmiset joiden kanssa toimit sekä harjoitteluolosuhteet ja paikat vaikuttavat kehittymiseesi (kaikkia näitä tekijöitä kutsutaan toimintaympäristöksi)</a:t>
            </a:r>
          </a:p>
          <a:p>
            <a:pPr lvl="1"/>
            <a:r>
              <a:rPr lang="fi-FI" dirty="0"/>
              <a:t>Urheilevan nuoren lähipiiri koostuu yleensä perheestä, ystävistä ja valmentajasta sekä luokka-, seura- ja joukkuekavereista</a:t>
            </a:r>
          </a:p>
          <a:p>
            <a:pPr lvl="1"/>
            <a:r>
              <a:rPr lang="fi-FI" dirty="0"/>
              <a:t>Vanhemmat ovat yleensä mukana harrastuksen alusta alkaen ja ovat tärkeässä roolissa (tukevat, kuljettavat &amp; kustantavat)</a:t>
            </a:r>
          </a:p>
          <a:p>
            <a:pPr lvl="1"/>
            <a:r>
              <a:rPr lang="fi-FI" dirty="0"/>
              <a:t>Vanhemmilla paras mahdollisuus havaita kokonaiskuormituksen liian suurta määrää</a:t>
            </a:r>
          </a:p>
          <a:p>
            <a:pPr lvl="1"/>
            <a:r>
              <a:rPr lang="fi-FI" dirty="0"/>
              <a:t>Kaverit yleensä tärkein osa harrastusta</a:t>
            </a:r>
          </a:p>
        </p:txBody>
      </p:sp>
    </p:spTree>
    <p:extLst>
      <p:ext uri="{BB962C8B-B14F-4D97-AF65-F5344CB8AC3E}">
        <p14:creationId xmlns:p14="http://schemas.microsoft.com/office/powerpoint/2010/main" val="1864251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4E04-B463-8AE9-3BD3-C0FB57B0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85D13-21ED-92CD-1C58-CB37C25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Urheilijan toimintaympäristö s.12-13</a:t>
            </a:r>
          </a:p>
          <a:p>
            <a:r>
              <a:rPr lang="fi-FI" dirty="0"/>
              <a:t>Urheilun muuttuessa tavoitteellisemmaksi, myös suhde valmentajaan tiivistyy</a:t>
            </a:r>
          </a:p>
          <a:p>
            <a:r>
              <a:rPr lang="fi-FI" dirty="0"/>
              <a:t>Myös valmentajanvaihdoksia / uusia valmentajia voi tulla mukaan kuvioihin.</a:t>
            </a:r>
          </a:p>
          <a:p>
            <a:pPr lvl="1"/>
            <a:r>
              <a:rPr lang="fi-FI" dirty="0"/>
              <a:t>Tämän seurauksena tulee usein uudenlaisia toimintatapoja &amp; -malleja ja niihin totutteluun voi mennä hetki aikaa</a:t>
            </a:r>
          </a:p>
          <a:p>
            <a:r>
              <a:rPr lang="fi-FI" dirty="0"/>
              <a:t>Tehtävä s.12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3595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4E04-B463-8AE9-3BD3-C0FB57B0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85D13-21ED-92CD-1C58-CB37C25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dirty="0"/>
              <a:t>Urheilijan terveys s.24-25</a:t>
            </a:r>
          </a:p>
          <a:p>
            <a:r>
              <a:rPr lang="fi-FI" dirty="0"/>
              <a:t>Urheilijana sinun tulee kiinnittää tavallista nuorta enemmän huomiota siihen, että nukut riittävästi ja riittävän hyvin</a:t>
            </a:r>
          </a:p>
          <a:p>
            <a:r>
              <a:rPr lang="fi-FI" dirty="0"/>
              <a:t>Kuormittumisen vastapainoksi tarvittavista asioista uni on ravinnon </a:t>
            </a:r>
            <a:r>
              <a:rPr lang="fi-FI" dirty="0" err="1"/>
              <a:t>ohjella</a:t>
            </a:r>
            <a:r>
              <a:rPr lang="fi-FI" dirty="0"/>
              <a:t> keskeisin</a:t>
            </a:r>
          </a:p>
          <a:p>
            <a:r>
              <a:rPr lang="fi-FI" dirty="0"/>
              <a:t>Univaje heikentää havaintojen tekemistä ja koordinaatiokykyä sekä reaktionopeutta </a:t>
            </a:r>
            <a:r>
              <a:rPr lang="fi-FI" dirty="0">
                <a:sym typeface="Wingdings" panose="05000000000000000000" pitchFamily="2" charset="2"/>
              </a:rPr>
              <a:t> väsyneenä harjoittelu / kilpailu lisää vammariskiä merkittävästi ja heikentää elimistön puolustuskykyä jolloin </a:t>
            </a:r>
            <a:r>
              <a:rPr lang="fi-FI" dirty="0" err="1">
                <a:sym typeface="Wingdings" panose="05000000000000000000" pitchFamily="2" charset="2"/>
              </a:rPr>
              <a:t>sairatut</a:t>
            </a:r>
            <a:r>
              <a:rPr lang="fi-FI" dirty="0">
                <a:sym typeface="Wingdings" panose="05000000000000000000" pitchFamily="2" charset="2"/>
              </a:rPr>
              <a:t> helpommin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Vaikuttaa myös koulunkäyntiin. Virkeänä opit asiat helpommin</a:t>
            </a:r>
          </a:p>
          <a:p>
            <a:r>
              <a:rPr lang="fi-FI" dirty="0">
                <a:sym typeface="Wingdings" panose="05000000000000000000" pitchFamily="2" charset="2"/>
              </a:rPr>
              <a:t>Säännöllinen unirytmi on tärkeää nuorelle urheilijalle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Epäsäännöllisessä unirytmissä sisäinen kello ja hormonieritys häiriintyvät eikä kehittyminen / palautuminen ole optimaalista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Myöhäiset treeniajat &amp; pitkään venyvät kilpailumatkat haasteellisia, pyri kuitenkin omalla toiminnallasi vaikuttamaan siihen, että unirytmi on mahdollisimman säännöllistä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7219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4E04-B463-8AE9-3BD3-C0FB57B0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85D13-21ED-92CD-1C58-CB37C25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Urheilijan terveys s.24-25</a:t>
            </a:r>
          </a:p>
          <a:p>
            <a:r>
              <a:rPr lang="fi-FI" dirty="0"/>
              <a:t>Unen laatuun vaikuttaa monet tekijät</a:t>
            </a:r>
          </a:p>
          <a:p>
            <a:pPr lvl="1"/>
            <a:r>
              <a:rPr lang="fi-FI" dirty="0"/>
              <a:t>Älylaitteet usein viivästyttää mikäli käyttää nukkumaan meno asti</a:t>
            </a:r>
          </a:p>
          <a:p>
            <a:pPr lvl="2"/>
            <a:r>
              <a:rPr lang="fi-FI" dirty="0"/>
              <a:t>Sinertävä valo vähentää melatoniinin (=”</a:t>
            </a:r>
            <a:r>
              <a:rPr lang="fi-FI" dirty="0" err="1"/>
              <a:t>nukahtamishormooni</a:t>
            </a:r>
            <a:r>
              <a:rPr lang="fi-FI" dirty="0"/>
              <a:t>”) määrää</a:t>
            </a:r>
          </a:p>
          <a:p>
            <a:pPr lvl="1"/>
            <a:r>
              <a:rPr lang="fi-FI" dirty="0"/>
              <a:t>Kovatehoiset harjoitukset illalla voivat vaikeuttaa nukahtamista ja heikentää unen laatua</a:t>
            </a:r>
          </a:p>
          <a:p>
            <a:pPr lvl="1"/>
            <a:r>
              <a:rPr lang="fi-FI" dirty="0"/>
              <a:t>Liian suuri kokonaiskuormitus suhteessa palautumiseen voi aiheuttaa nukahtamisongelmia tai heräilytaipumusta kesken unien</a:t>
            </a:r>
          </a:p>
          <a:p>
            <a:pPr lvl="1"/>
            <a:r>
              <a:rPr lang="fi-FI" dirty="0"/>
              <a:t>Unen määrän  ja laadun tarkkailu on tärkeä osa kokonaiskuormituksen seurantaa</a:t>
            </a:r>
          </a:p>
          <a:p>
            <a:pPr lvl="1"/>
            <a:endParaRPr lang="fi-FI" dirty="0"/>
          </a:p>
          <a:p>
            <a:pPr lvl="2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7009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7A529-06B3-424D-84CD-50A3AC50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Fyysiset ominaisuudet ja motoriset perustaidot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D20D4-D238-452A-BBBA-2C4DA518F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/>
              <a:t>Kertaus 7lk</a:t>
            </a:r>
          </a:p>
          <a:p>
            <a:r>
              <a:rPr lang="fi-FI" dirty="0"/>
              <a:t>Fyysinen suorituskyky koostuu eri ominaisuuksista</a:t>
            </a:r>
          </a:p>
          <a:p>
            <a:pPr lvl="1"/>
            <a:r>
              <a:rPr lang="fi-FI" dirty="0"/>
              <a:t>Kestävyys</a:t>
            </a:r>
          </a:p>
          <a:p>
            <a:pPr lvl="1"/>
            <a:r>
              <a:rPr lang="fi-FI" dirty="0"/>
              <a:t>Liikkuvuus</a:t>
            </a:r>
          </a:p>
          <a:p>
            <a:pPr lvl="1"/>
            <a:r>
              <a:rPr lang="fi-FI" dirty="0"/>
              <a:t>Nopeus</a:t>
            </a:r>
          </a:p>
          <a:p>
            <a:pPr lvl="1"/>
            <a:r>
              <a:rPr lang="fi-FI" dirty="0"/>
              <a:t>Voima</a:t>
            </a:r>
          </a:p>
          <a:p>
            <a:pPr lvl="1"/>
            <a:r>
              <a:rPr lang="fi-FI" dirty="0"/>
              <a:t>Taitavuus</a:t>
            </a:r>
          </a:p>
          <a:p>
            <a:r>
              <a:rPr lang="fi-FI" dirty="0"/>
              <a:t>Eri painotukset eri lajeissa</a:t>
            </a:r>
          </a:p>
          <a:p>
            <a:r>
              <a:rPr lang="fi-FI" dirty="0"/>
              <a:t>Yläkouluiässä tulisi kuitenkin harjoitella monipuolisesti</a:t>
            </a:r>
          </a:p>
          <a:p>
            <a:r>
              <a:rPr lang="fi-FI" dirty="0"/>
              <a:t>8lk = kestävyys, nopeus ja motoriset perustaidot</a:t>
            </a:r>
          </a:p>
        </p:txBody>
      </p:sp>
    </p:spTree>
    <p:extLst>
      <p:ext uri="{BB962C8B-B14F-4D97-AF65-F5344CB8AC3E}">
        <p14:creationId xmlns:p14="http://schemas.microsoft.com/office/powerpoint/2010/main" val="2585078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4468F-6F79-D052-D0B3-833D5A5A4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7BE3D-879C-9153-A198-58ACF4619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Urheilijan terveys s.24-25</a:t>
            </a:r>
          </a:p>
          <a:p>
            <a:r>
              <a:rPr lang="fi-FI" dirty="0"/>
              <a:t>Nuku yli 8h vuorokaudessa</a:t>
            </a:r>
          </a:p>
          <a:p>
            <a:r>
              <a:rPr lang="fi-FI" dirty="0"/>
              <a:t>Säännöllinen unirytmi takaa optimaalisen kehittymisen</a:t>
            </a:r>
          </a:p>
          <a:p>
            <a:r>
              <a:rPr lang="fi-FI" dirty="0"/>
              <a:t>Vältä ruutuaikaa tunti ennen nukkumaanmenoa</a:t>
            </a:r>
          </a:p>
          <a:p>
            <a:r>
              <a:rPr lang="fi-FI" dirty="0"/>
              <a:t>Aiemmasta poikkeavat nukahtamisvaikeudet tai heräily kesken yötä voi viitata ylikuormitustilaan</a:t>
            </a:r>
          </a:p>
          <a:p>
            <a:r>
              <a:rPr lang="fi-FI" dirty="0"/>
              <a:t>Seuraa unen määrää ja laatua, reagoi muutoksiin!!</a:t>
            </a:r>
          </a:p>
          <a:p>
            <a:endParaRPr lang="fi-FI" dirty="0"/>
          </a:p>
          <a:p>
            <a:r>
              <a:rPr lang="fi-FI" dirty="0"/>
              <a:t>Tehtävä s.25</a:t>
            </a:r>
          </a:p>
        </p:txBody>
      </p:sp>
    </p:spTree>
    <p:extLst>
      <p:ext uri="{BB962C8B-B14F-4D97-AF65-F5344CB8AC3E}">
        <p14:creationId xmlns:p14="http://schemas.microsoft.com/office/powerpoint/2010/main" val="2437085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4468F-6F79-D052-D0B3-833D5A5A4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7BE3D-879C-9153-A198-58ACF4619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dirty="0"/>
              <a:t>Urheiluvammat ja vammojen ennaltaehkäisy s.26-27</a:t>
            </a:r>
          </a:p>
          <a:p>
            <a:r>
              <a:rPr lang="fi-FI" dirty="0"/>
              <a:t>Liikuntavammoja tapahtuu Suomessa vuosittain yli 400 000</a:t>
            </a:r>
          </a:p>
          <a:p>
            <a:pPr lvl="1"/>
            <a:r>
              <a:rPr lang="fi-FI" dirty="0"/>
              <a:t>Suurin osa lieviä (Yleisimmät syyt nyrjähdykset, venähdykset ja ruhjevammat)</a:t>
            </a:r>
          </a:p>
          <a:p>
            <a:pPr lvl="1"/>
            <a:r>
              <a:rPr lang="fi-FI" dirty="0"/>
              <a:t>Usein syynä kaatuminen, kompastuminen tai törmääminen</a:t>
            </a:r>
          </a:p>
          <a:p>
            <a:pPr lvl="1"/>
            <a:r>
              <a:rPr lang="fi-FI" dirty="0"/>
              <a:t>Lajikohtaisesti eroja vammojen esiintyvyydessä</a:t>
            </a:r>
          </a:p>
          <a:p>
            <a:r>
              <a:rPr lang="fi-FI" dirty="0"/>
              <a:t>Äkillisten vammojen lisäksi nuorilla urheilijoilla esiintyy myös pikkuhiljaa kehittyviä rasitusvammoja</a:t>
            </a:r>
          </a:p>
          <a:p>
            <a:pPr lvl="1"/>
            <a:r>
              <a:rPr lang="fi-FI" dirty="0"/>
              <a:t>Eri lajeilla eri tyyppivammat (esim. voimistelu alaselkä taaksetaivutuksen takia ja joukkuepalloilut alaraajat johtuen nopeista suunnanmuutoksista)</a:t>
            </a:r>
          </a:p>
          <a:p>
            <a:pPr lvl="1"/>
            <a:r>
              <a:rPr lang="fi-FI" dirty="0"/>
              <a:t>Rasitusvammoille altistaa yksipuolinen paljon toistomääriä sisältävä harjoittelu (varsinkin jos suoritustekniikka on puutteellinen)</a:t>
            </a:r>
          </a:p>
          <a:p>
            <a:pPr lvl="1"/>
            <a:r>
              <a:rPr lang="fi-FI" dirty="0"/>
              <a:t>Kasvupyrähdyksen aikana tulee kiinnittää huomiota monipuoliseen harjoitteluun ja oikeisiin suoritustekniikoihin</a:t>
            </a:r>
          </a:p>
          <a:p>
            <a:pPr lvl="1"/>
            <a:r>
              <a:rPr lang="fi-FI" dirty="0"/>
              <a:t>Rasitusvammat voivat viedä pitkänkin aikaa parantuakseen</a:t>
            </a:r>
          </a:p>
          <a:p>
            <a:pPr lvl="1"/>
            <a:r>
              <a:rPr lang="fi-FI" dirty="0"/>
              <a:t>Vamman estäessä harjoittelun kannattaa pyrkiä kehittämään niitä ominaisuuksia mitä pystyy</a:t>
            </a:r>
          </a:p>
        </p:txBody>
      </p:sp>
    </p:spTree>
    <p:extLst>
      <p:ext uri="{BB962C8B-B14F-4D97-AF65-F5344CB8AC3E}">
        <p14:creationId xmlns:p14="http://schemas.microsoft.com/office/powerpoint/2010/main" val="3798570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4468F-6F79-D052-D0B3-833D5A5A4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7BE3D-879C-9153-A198-58ACF4619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Urheiluvammat ja vammojen ennaltaehkäisy s.26-27</a:t>
            </a:r>
          </a:p>
          <a:p>
            <a:r>
              <a:rPr lang="fi-FI" dirty="0"/>
              <a:t>Voit itse ehkäistä urheiluvammojen syntymistä</a:t>
            </a:r>
          </a:p>
          <a:p>
            <a:pPr lvl="1"/>
            <a:r>
              <a:rPr lang="fi-FI" dirty="0"/>
              <a:t>Lämmittely</a:t>
            </a:r>
          </a:p>
          <a:p>
            <a:pPr lvl="1"/>
            <a:r>
              <a:rPr lang="fi-FI" dirty="0"/>
              <a:t>Opettelemalla oikeat suoritustekniikat</a:t>
            </a:r>
          </a:p>
          <a:p>
            <a:pPr lvl="1"/>
            <a:r>
              <a:rPr lang="fi-FI" dirty="0"/>
              <a:t>Monipuolinen harjoittelu</a:t>
            </a:r>
          </a:p>
          <a:p>
            <a:pPr lvl="1"/>
            <a:r>
              <a:rPr lang="fi-FI" dirty="0"/>
              <a:t>Fyysisen kunnon ja taitotason mukaiset harjoitteet</a:t>
            </a:r>
          </a:p>
          <a:p>
            <a:pPr lvl="1"/>
            <a:r>
              <a:rPr lang="fi-FI" dirty="0"/>
              <a:t>Väsyneenä harjoittelun välttäminen</a:t>
            </a:r>
          </a:p>
          <a:p>
            <a:pPr lvl="1"/>
            <a:r>
              <a:rPr lang="fi-FI" dirty="0"/>
              <a:t>Oikeanlaiset suoritusvälineet ja suorituspaikka</a:t>
            </a:r>
          </a:p>
          <a:p>
            <a:r>
              <a:rPr lang="fi-FI" dirty="0"/>
              <a:t>Tehtävä 1 &amp; 2 &amp; 3</a:t>
            </a:r>
          </a:p>
        </p:txBody>
      </p:sp>
    </p:spTree>
    <p:extLst>
      <p:ext uri="{BB962C8B-B14F-4D97-AF65-F5344CB8AC3E}">
        <p14:creationId xmlns:p14="http://schemas.microsoft.com/office/powerpoint/2010/main" val="897122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4E5CC5-1254-4235-81B6-0E0CA0D147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 err="1"/>
              <a:t>LitM</a:t>
            </a:r>
            <a:r>
              <a:rPr lang="fi-FI" dirty="0"/>
              <a:t>, Tero Joutsen</a:t>
            </a:r>
          </a:p>
          <a:p>
            <a:r>
              <a:rPr lang="fi-FI" dirty="0"/>
              <a:t>Biomekaniikan asiantuntija, KIHU</a:t>
            </a:r>
          </a:p>
          <a:p>
            <a:r>
              <a:rPr lang="fi-FI" dirty="0"/>
              <a:t>Kuntotestaaja, Sports Lab Jyväskylä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99E17BD-FB78-F871-FB73-E97323CBE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814" y="2995200"/>
            <a:ext cx="7713069" cy="1160574"/>
          </a:xfrm>
        </p:spPr>
        <p:txBody>
          <a:bodyPr/>
          <a:lstStyle/>
          <a:p>
            <a:r>
              <a:rPr lang="fi-FI" dirty="0"/>
              <a:t>Yläkoululeiri 8lk 3.leiri</a:t>
            </a:r>
            <a:br>
              <a:rPr lang="fi-FI" dirty="0"/>
            </a:b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2F38F-7810-45E0-8BEA-C331D5378AA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6E29E-6290-2340-B1E0-4889086377DB}" type="datetime1">
              <a:rPr lang="fi-FI" smtClean="0"/>
              <a:pPr/>
              <a:t>17.4.2023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1FDD5-CF53-4961-8F62-9CAD306E74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C05F23-9948-9C48-82BF-76A5EF201BAB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3695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DE778-2507-445A-8D22-23A12BE21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Käytännön biomekaniikka</a:t>
            </a:r>
            <a:br>
              <a:rPr lang="fi-FI" dirty="0"/>
            </a:br>
            <a:r>
              <a:rPr lang="fi-FI" dirty="0"/>
              <a:t>Tasapaino on kaiken perusta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2E745-8DF2-4E50-BE88-2E5883EA5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Hyvä tasapaino on tarpeen kaikissa lajeissa</a:t>
            </a:r>
          </a:p>
          <a:p>
            <a:r>
              <a:rPr lang="fi-FI" dirty="0"/>
              <a:t>Hyvän tasapainon saavuttamisessa tärkeitä käsitteitä ovat kehon painopiste ja tukipinta</a:t>
            </a:r>
          </a:p>
          <a:p>
            <a:pPr lvl="1"/>
            <a:r>
              <a:rPr lang="fi-FI" dirty="0"/>
              <a:t>Kehon painopiste = kuvitteellinen piste , johon kaiken kehon massan katsotaan keskittyvän</a:t>
            </a:r>
          </a:p>
          <a:p>
            <a:pPr lvl="2"/>
            <a:r>
              <a:rPr lang="fi-FI" dirty="0"/>
              <a:t>Perusasennossa on noin navan paikkeilla. Nostaessa kädet ylös myös kehon painopiste nousee</a:t>
            </a:r>
          </a:p>
          <a:p>
            <a:pPr lvl="2"/>
            <a:r>
              <a:rPr lang="fi-FI" dirty="0"/>
              <a:t>Joissakin lajeissa on järkevää tarkastella urheilijan ja lajissa tarvittavan välineen (esim. levytanko) yhteistä painopistettä</a:t>
            </a:r>
          </a:p>
          <a:p>
            <a:pPr lvl="1"/>
            <a:r>
              <a:rPr lang="fi-FI" dirty="0"/>
              <a:t>Tukipinta = alue mikä muodostuu kappaleen maata koskettavista pisteistä</a:t>
            </a:r>
          </a:p>
          <a:p>
            <a:pPr lvl="2"/>
            <a:r>
              <a:rPr lang="fi-FI" dirty="0"/>
              <a:t>Yhdellä jalalla seisoessa maahan koskettava jalkapohja</a:t>
            </a:r>
          </a:p>
          <a:p>
            <a:pPr lvl="2"/>
            <a:r>
              <a:rPr lang="fi-FI" dirty="0"/>
              <a:t>Kahdella jaloilla seisoessa jalkojen välinen alue lattiassa (jalan ulkosyrjästä ulkosyrjään)</a:t>
            </a:r>
          </a:p>
        </p:txBody>
      </p:sp>
    </p:spTree>
    <p:extLst>
      <p:ext uri="{BB962C8B-B14F-4D97-AF65-F5344CB8AC3E}">
        <p14:creationId xmlns:p14="http://schemas.microsoft.com/office/powerpoint/2010/main" val="2600532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091C9-D5E2-4491-B6D8-A6907406F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Käytännön biomekaniikkaa</a:t>
            </a:r>
            <a:br>
              <a:rPr lang="fi-FI" dirty="0"/>
            </a:br>
            <a:r>
              <a:rPr lang="fi-FI" dirty="0"/>
              <a:t>Tasapaino on kaiken perusta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44698-D31A-4DBE-BC9E-DE2E28696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56855"/>
            <a:ext cx="10515600" cy="4605687"/>
          </a:xfrm>
        </p:spPr>
        <p:txBody>
          <a:bodyPr/>
          <a:lstStyle/>
          <a:p>
            <a:r>
              <a:rPr lang="fi-FI" dirty="0"/>
              <a:t>Pysyt tasapainossa, jos painopisteesi on tukipisteen yläpuolella.</a:t>
            </a:r>
          </a:p>
          <a:p>
            <a:r>
              <a:rPr lang="fi-FI" dirty="0"/>
              <a:t>Mikäli painopisteestä vedetty suora viiva kohti maapallon keskikohtaa on tukipinnan ulkopuolella tasapaino menetetään</a:t>
            </a:r>
          </a:p>
          <a:p>
            <a:r>
              <a:rPr lang="fi-FI" dirty="0"/>
              <a:t>Erilaisilla korjausliikkeillä on mahdollista palauttaa painopiste tukipinnan ylle (esim. puomilla horjuva voimistelija)</a:t>
            </a:r>
          </a:p>
          <a:p>
            <a:r>
              <a:rPr lang="fi-FI" dirty="0"/>
              <a:t>Mitä matalammalla painopiste on ja mitä suurempi tukipinta on sitä vakaampi tasapaino</a:t>
            </a:r>
          </a:p>
        </p:txBody>
      </p:sp>
    </p:spTree>
    <p:extLst>
      <p:ext uri="{BB962C8B-B14F-4D97-AF65-F5344CB8AC3E}">
        <p14:creationId xmlns:p14="http://schemas.microsoft.com/office/powerpoint/2010/main" val="24685160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0E8E8-54E2-4B53-8C20-539E4E35C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Tasapaino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5003D-29CB-4CB2-8142-D76732855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Tehtävä sumopainijan ja sulkapalloilijan tukipinta ja painopiste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438907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5B996-02A0-4769-8E47-1A6F303FF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 ja vastavoima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45C68-9CDF-4D14-B6CF-9E1C5370C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Jos haluat liikkua yhteen suuntaan – tuota voimaa vastakkaiseen suuntaan.</a:t>
            </a:r>
          </a:p>
          <a:p>
            <a:r>
              <a:rPr lang="fi-FI" dirty="0"/>
              <a:t>Ponnistaessasi suoraan ylöspäin työnnät maapalloa alaspäin ja samanaikaisesti maapallo työntää sinua ponnistuksesi suuruisella voimalla ylöspäin. Koska olet maapalloa kevyempi, niin nouset ponnistuksesi johdosta ilmaan.</a:t>
            </a:r>
          </a:p>
          <a:p>
            <a:r>
              <a:rPr lang="fi-FI" dirty="0"/>
              <a:t>Tehtävät s.17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98774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E1C75-AB9B-46FF-9CD3-760C4525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Kehonhuoltoharjoittelu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1EB2A-B256-402D-B418-B176750FD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Tarkoitus tukea urheilijan tavoitteellista harjoittelua ja kokonaisvaltaista hyvinvointia</a:t>
            </a:r>
          </a:p>
          <a:p>
            <a:r>
              <a:rPr lang="fi-FI" dirty="0"/>
              <a:t>Varsinaisten harjoitusten ohella pitää sisällään myös arkeen sisältyviä pieniä ja suurempia valintoja/toimintatapoja, jotka vähentävät kokonaiskuormitusta ja jättävät enemmän voimia urheilulle.</a:t>
            </a:r>
          </a:p>
          <a:p>
            <a:r>
              <a:rPr lang="fi-FI" dirty="0"/>
              <a:t>Voidaan vaikuttaa myönteisesti lajisuoritukseen, palautumiseen, jaksamiseen sekä ehkäistä rasitus- ja urheiluvammoja.</a:t>
            </a:r>
          </a:p>
          <a:p>
            <a:r>
              <a:rPr lang="fi-FI" dirty="0"/>
              <a:t>Kehittää kehontuntemusta </a:t>
            </a:r>
          </a:p>
          <a:p>
            <a:pPr lvl="1"/>
            <a:r>
              <a:rPr lang="fi-FI" dirty="0"/>
              <a:t>Oman vireys/väsymystilan tunnistus</a:t>
            </a:r>
          </a:p>
          <a:p>
            <a:pPr lvl="1"/>
            <a:r>
              <a:rPr lang="fi-FI" dirty="0"/>
              <a:t>Mitkä kehon osat tarvitsevat erityishuomiota hallinnan ja liikkuvuuden kannalta</a:t>
            </a:r>
          </a:p>
          <a:p>
            <a:pPr lvl="1"/>
            <a:r>
              <a:rPr lang="fi-FI" dirty="0"/>
              <a:t>Minkälaiset harjoitukset palauttavat</a:t>
            </a:r>
          </a:p>
          <a:p>
            <a:pPr marL="457200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71199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E1C75-AB9B-46FF-9CD3-760C4525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Miten harjoittelen kehonhuoltoa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1EB2A-B256-402D-B418-B176750FD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Kehonhuollon tehtävä on tasapainottaa muuta harjoittelua</a:t>
            </a:r>
          </a:p>
          <a:p>
            <a:r>
              <a:rPr lang="fi-FI" dirty="0"/>
              <a:t>Rauhallista, keskittyvää, havainnoivaa ja tiedostavaa</a:t>
            </a:r>
          </a:p>
          <a:p>
            <a:pPr lvl="1"/>
            <a:r>
              <a:rPr lang="fi-FI" b="0" i="0" dirty="0">
                <a:effectLst/>
                <a:latin typeface="Arial" panose="020B0604020202020204" pitchFamily="34" charset="0"/>
              </a:rPr>
              <a:t>Havainnoivan tietoisen läsnäolon ja tarkkaavaisuuden suuntaamisen myötä opit tulkitsemaan kehon viestejä tarkemmin ja voit tunnistaa</a:t>
            </a:r>
            <a:br>
              <a:rPr lang="fi-FI" dirty="0"/>
            </a:br>
            <a:r>
              <a:rPr lang="fi-FI" b="0" i="0" dirty="0">
                <a:effectLst/>
                <a:latin typeface="Arial" panose="020B0604020202020204" pitchFamily="34" charset="0"/>
              </a:rPr>
              <a:t>paremmin kehosi tarpeet</a:t>
            </a:r>
          </a:p>
          <a:p>
            <a:r>
              <a:rPr lang="fi-FI" dirty="0">
                <a:latin typeface="Arial" panose="020B0604020202020204" pitchFamily="34" charset="0"/>
              </a:rPr>
              <a:t>Harjoittelun vaikuttavuudelle olennaista on, että havainnoit liiketuntemuksia ja löydät itsellesi sopivan tavan tehdä harjoitusta</a:t>
            </a:r>
          </a:p>
          <a:p>
            <a:r>
              <a:rPr lang="fi-FI" dirty="0">
                <a:latin typeface="Arial" panose="020B0604020202020204" pitchFamily="34" charset="0"/>
              </a:rPr>
              <a:t>Harjoitusta muuttamalla voit saada sen toimivammaksi ja vaikuttavammaksi sinulle 	</a:t>
            </a:r>
          </a:p>
          <a:p>
            <a:pPr lvl="1"/>
            <a:r>
              <a:rPr lang="fi-FI" dirty="0">
                <a:latin typeface="Arial" panose="020B0604020202020204" pitchFamily="34" charset="0"/>
              </a:rPr>
              <a:t>Jonkun kehon osan rentouttaminen, pienempi liikerata, hengittäminen liikkeen rytmissä tms.</a:t>
            </a:r>
          </a:p>
          <a:p>
            <a:r>
              <a:rPr lang="fi-FI" dirty="0">
                <a:latin typeface="Arial" panose="020B0604020202020204" pitchFamily="34" charset="0"/>
              </a:rPr>
              <a:t>Kehonhuolto ei ole siis suorittamista</a:t>
            </a:r>
          </a:p>
        </p:txBody>
      </p:sp>
    </p:spTree>
    <p:extLst>
      <p:ext uri="{BB962C8B-B14F-4D97-AF65-F5344CB8AC3E}">
        <p14:creationId xmlns:p14="http://schemas.microsoft.com/office/powerpoint/2010/main" val="1467975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1083E-9504-404B-B893-37284F3BA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Kuormittumisen ja palautumisen suhde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8C872-068C-4C54-BAA2-FDC6701C0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9200"/>
            <a:ext cx="5257799" cy="4605687"/>
          </a:xfrm>
        </p:spPr>
        <p:txBody>
          <a:bodyPr/>
          <a:lstStyle/>
          <a:p>
            <a:r>
              <a:rPr lang="fi-FI" dirty="0"/>
              <a:t>Pelkästään harjoittelumäärä ei ratkaise vaan optimaalinen kehittyminen vaatii oikea levon ja rasituksen suhdetta</a:t>
            </a:r>
          </a:p>
          <a:p>
            <a:r>
              <a:rPr lang="fi-FI" dirty="0"/>
              <a:t>Harjoittelun seurauksena elimistön tasapainotila tulee häiriintyä</a:t>
            </a:r>
          </a:p>
          <a:p>
            <a:r>
              <a:rPr lang="fi-FI" dirty="0"/>
              <a:t>Yhtä tärkeää on huolehtia siitä, että elimistöllä on mahdollisuus palautua harjoituksesta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95697AB-ACFB-4EF6-AA5F-F481EF52293E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62750" y="1825625"/>
            <a:ext cx="5429250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1FF01A35-37AF-4E83-A907-7E8841936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5999" y="3621378"/>
            <a:ext cx="5352662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996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E1C75-AB9B-46FF-9CD3-760C4525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Palauttavat ja rentouttavat harjoitukset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1EB2A-B256-402D-B418-B176750FD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Palautumista nopeuttaa ja edistää rentoutuminen</a:t>
            </a:r>
          </a:p>
          <a:p>
            <a:pPr lvl="1"/>
            <a:r>
              <a:rPr lang="fi-FI" dirty="0"/>
              <a:t>Edellytys on parasympaattisen hermoston eli lepohermoston käynnistyminen</a:t>
            </a:r>
          </a:p>
          <a:p>
            <a:pPr lvl="1"/>
            <a:r>
              <a:rPr lang="fi-FI" dirty="0"/>
              <a:t>Päivän aikana olisi hyvä saada lepohermosto aktivoitua useita kertoja</a:t>
            </a:r>
          </a:p>
          <a:p>
            <a:r>
              <a:rPr lang="fi-FI" dirty="0"/>
              <a:t>Palautumiseen voimme vaikuttaa itse monin tavoin</a:t>
            </a:r>
          </a:p>
          <a:p>
            <a:r>
              <a:rPr lang="fi-FI" dirty="0"/>
              <a:t>Tutki mitkä tavat sopivat sinulle</a:t>
            </a:r>
          </a:p>
          <a:p>
            <a:pPr lvl="1"/>
            <a:r>
              <a:rPr lang="fi-FI" dirty="0"/>
              <a:t>Luonnossa liikkuminen, saunominen, avanto, hieronta, jooga tms.</a:t>
            </a:r>
          </a:p>
          <a:p>
            <a:r>
              <a:rPr lang="fi-FI" dirty="0"/>
              <a:t>Voi olla lyhyt hetki eikä varsinainen harjoitus</a:t>
            </a:r>
          </a:p>
          <a:p>
            <a:pPr lvl="1"/>
            <a:r>
              <a:rPr lang="fi-FI" dirty="0"/>
              <a:t>Syvä rauhallinen hengitys, lonkkaniveltä ojentava kävelyaskel muutaman minuutin ajan tms.</a:t>
            </a:r>
          </a:p>
        </p:txBody>
      </p:sp>
    </p:spTree>
    <p:extLst>
      <p:ext uri="{BB962C8B-B14F-4D97-AF65-F5344CB8AC3E}">
        <p14:creationId xmlns:p14="http://schemas.microsoft.com/office/powerpoint/2010/main" val="8280996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E1C75-AB9B-46FF-9CD3-760C4525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Palauttavat lepoasennot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1EB2A-B256-402D-B418-B176750FD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S.19 palauttavat lepoasennot kappale</a:t>
            </a:r>
          </a:p>
          <a:p>
            <a:r>
              <a:rPr lang="fi-FI" dirty="0"/>
              <a:t>S.19-20 asennot</a:t>
            </a:r>
          </a:p>
          <a:p>
            <a:pPr lvl="1"/>
            <a:r>
              <a:rPr lang="fi-FI" dirty="0"/>
              <a:t>Selkärangan kierto</a:t>
            </a:r>
          </a:p>
          <a:p>
            <a:pPr lvl="1"/>
            <a:r>
              <a:rPr lang="fi-FI" dirty="0"/>
              <a:t>Yläselän taaksetaivutus</a:t>
            </a:r>
          </a:p>
          <a:p>
            <a:pPr lvl="1"/>
            <a:r>
              <a:rPr lang="fi-FI" dirty="0"/>
              <a:t>Jalat vasten seinää</a:t>
            </a:r>
          </a:p>
          <a:p>
            <a:pPr lvl="1"/>
            <a:r>
              <a:rPr lang="fi-FI" dirty="0"/>
              <a:t>Lepoasento vatsamakuulla</a:t>
            </a:r>
          </a:p>
          <a:p>
            <a:pPr lvl="1"/>
            <a:r>
              <a:rPr lang="fi-FI" dirty="0"/>
              <a:t>”tyhjä puku” lepoasento</a:t>
            </a:r>
          </a:p>
        </p:txBody>
      </p:sp>
    </p:spTree>
    <p:extLst>
      <p:ext uri="{BB962C8B-B14F-4D97-AF65-F5344CB8AC3E}">
        <p14:creationId xmlns:p14="http://schemas.microsoft.com/office/powerpoint/2010/main" val="6570360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D29FA-3B56-408F-AAC4-470D66DE7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Kehonhuoltoa koulupäivään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83C47-E2FA-40E1-ABC6-7CB519909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S.21-23</a:t>
            </a:r>
          </a:p>
          <a:p>
            <a:r>
              <a:rPr lang="fi-FI" dirty="0"/>
              <a:t>Istumisen tavalla on väliä</a:t>
            </a:r>
          </a:p>
          <a:p>
            <a:r>
              <a:rPr lang="fi-FI" dirty="0"/>
              <a:t>Montako kertaa ”kyykkäät” päivittäin</a:t>
            </a:r>
          </a:p>
          <a:p>
            <a:r>
              <a:rPr lang="fi-FI" dirty="0"/>
              <a:t>Kehonhuoltoa &amp; vireystilan ”buustausta” koulupäivän aikana</a:t>
            </a:r>
          </a:p>
          <a:p>
            <a:r>
              <a:rPr lang="fi-FI" dirty="0"/>
              <a:t>Havainnoi ja pohdi miten harjoitteet ja liikkeet (sivut 19-22) vaikuttavat sinuun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006452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4E04-B463-8AE9-3BD3-C0FB57B0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85D13-21ED-92CD-1C58-CB37C25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Ensiaputaidot </a:t>
            </a:r>
            <a:r>
              <a:rPr lang="fi-FI" dirty="0"/>
              <a:t>s.28</a:t>
            </a:r>
          </a:p>
          <a:p>
            <a:r>
              <a:rPr lang="fi-FI" dirty="0"/>
              <a:t>Päihteet ja urheilu s.29</a:t>
            </a:r>
          </a:p>
          <a:p>
            <a:r>
              <a:rPr lang="fi-FI" dirty="0"/>
              <a:t>Meidän reilu peli s.84-88</a:t>
            </a:r>
          </a:p>
          <a:p>
            <a:r>
              <a:rPr lang="fi-FI" dirty="0"/>
              <a:t>Urheilijan kaksoisura s.89-109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61891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A3F7-B482-EDD6-A14C-49884266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 – ensiaputaidot (s.28)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C4CF-B48D-1031-1C81-251E4493D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/>
              <a:t>Joskus vammoja sattuu ennaltaehkäisystä huolimatta. Nopeasti aloitettu ensiapu vamman sattuessa on tärkeää. Paraneminen on yleensä nopeampaa mitä nopeammin ensiapu on aloitettu</a:t>
            </a:r>
          </a:p>
          <a:p>
            <a:r>
              <a:rPr lang="fi-FI" dirty="0"/>
              <a:t>KKK-ohjesääntö</a:t>
            </a:r>
          </a:p>
          <a:p>
            <a:pPr lvl="1"/>
            <a:r>
              <a:rPr lang="fi-FI" dirty="0"/>
              <a:t>Kompressio, tavoitteena minimoida verenvuoto ja siten turvotuksen kehittyminen vamma-alueelle</a:t>
            </a:r>
          </a:p>
          <a:p>
            <a:pPr lvl="1"/>
            <a:r>
              <a:rPr lang="fi-FI" dirty="0"/>
              <a:t>Koho, tavoitteena on vähentää verenkiertoa ja siten turvotusta vamma-alueella</a:t>
            </a:r>
          </a:p>
          <a:p>
            <a:pPr lvl="1"/>
            <a:r>
              <a:rPr lang="fi-FI" dirty="0"/>
              <a:t>Kylmä, supistaa vamma-alueen verisuonia ja siten vähentää verenvuotoa vamma-alueelle ja ehkäisee turvotuksen kehittymistä</a:t>
            </a:r>
          </a:p>
          <a:p>
            <a:pPr lvl="1"/>
            <a:r>
              <a:rPr lang="fi-FI" dirty="0"/>
              <a:t>Useita kertoja päivässä 2-3 vrk ajan</a:t>
            </a:r>
          </a:p>
          <a:p>
            <a:pPr lvl="1"/>
            <a:r>
              <a:rPr lang="fi-FI" dirty="0"/>
              <a:t>Tarvittaessa käytä kipulääkitystä</a:t>
            </a:r>
          </a:p>
          <a:p>
            <a:pPr lvl="1"/>
            <a:r>
              <a:rPr lang="fi-FI" dirty="0"/>
              <a:t>Vältä kuormitusta 3-5 päivän ajan riippuen vamman vakavuudesta</a:t>
            </a:r>
          </a:p>
          <a:p>
            <a:pPr lvl="1"/>
            <a:r>
              <a:rPr lang="fi-FI" dirty="0"/>
              <a:t>Jos kipu ja turvotus ovat hyvin voimakkaita, jalalle ei kestä laittaa lainkaan painoa tai kipu ja turvotus jatkuvat kotihoidosta huolimatta, hakeudu lääkäriin!</a:t>
            </a:r>
          </a:p>
          <a:p>
            <a:r>
              <a:rPr lang="fi-FI" dirty="0"/>
              <a:t>Tehtävä 1 &amp; 2. (s.28)</a:t>
            </a:r>
          </a:p>
        </p:txBody>
      </p:sp>
    </p:spTree>
    <p:extLst>
      <p:ext uri="{BB962C8B-B14F-4D97-AF65-F5344CB8AC3E}">
        <p14:creationId xmlns:p14="http://schemas.microsoft.com/office/powerpoint/2010/main" val="27704367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A3F7-B482-EDD6-A14C-49884266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 – päihteet ja urheilu (s.29)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C4CF-B48D-1031-1C81-251E4493D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Alkoholi</a:t>
            </a:r>
          </a:p>
          <a:p>
            <a:pPr lvl="1"/>
            <a:r>
              <a:rPr lang="fi-FI" dirty="0"/>
              <a:t>Humalassa urheileminen on vaarallista</a:t>
            </a:r>
          </a:p>
          <a:p>
            <a:pPr lvl="1"/>
            <a:r>
              <a:rPr lang="fi-FI" dirty="0"/>
              <a:t>Alkoholin heikentää suorituskykyä ja hienomotoriikkaa</a:t>
            </a:r>
          </a:p>
          <a:p>
            <a:pPr lvl="1"/>
            <a:r>
              <a:rPr lang="fi-FI" dirty="0"/>
              <a:t>Loukkaantumisriski humalassa ollessa on koholla.</a:t>
            </a:r>
          </a:p>
          <a:p>
            <a:pPr lvl="1"/>
            <a:r>
              <a:rPr lang="fi-FI" dirty="0"/>
              <a:t>Alkoholin aiheuttamat haitat ovat nuorelle kehittyvälle elimistölle voimakkaammat kuin aikuiselle</a:t>
            </a:r>
          </a:p>
          <a:p>
            <a:pPr lvl="1"/>
            <a:r>
              <a:rPr lang="fi-FI" dirty="0"/>
              <a:t>Alkoholiriippuvuus kehittyy nuorelle aikuista nopeammin</a:t>
            </a:r>
          </a:p>
          <a:p>
            <a:pPr lvl="1"/>
            <a:r>
              <a:rPr lang="fi-FI" dirty="0"/>
              <a:t>Krapulassa urheileminen on vaarallista. Urheilu krapulassa kuormittaa sydäntä ja elimistö on altis muun muassa infektioille</a:t>
            </a:r>
          </a:p>
          <a:p>
            <a:r>
              <a:rPr lang="fi-FI" dirty="0"/>
              <a:t>Nuuska &amp; tupakka</a:t>
            </a:r>
          </a:p>
          <a:p>
            <a:pPr lvl="1"/>
            <a:r>
              <a:rPr lang="fi-FI" dirty="0"/>
              <a:t>Sisältävät nikotiinia</a:t>
            </a:r>
          </a:p>
          <a:p>
            <a:pPr lvl="1"/>
            <a:r>
              <a:rPr lang="fi-FI" dirty="0"/>
              <a:t>Nikotiini aiheuttaa voimakkaan riippuvuuden</a:t>
            </a:r>
          </a:p>
          <a:p>
            <a:pPr lvl="1"/>
            <a:r>
              <a:rPr lang="fi-FI" dirty="0"/>
              <a:t>Heikentää suorituskykyä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046472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A3F7-B482-EDD6-A14C-49884266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 – päihteet ja urheilu (s.29)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C4CF-B48D-1031-1C81-251E4493D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Nuuska &amp; tupakka</a:t>
            </a:r>
          </a:p>
          <a:p>
            <a:pPr lvl="1"/>
            <a:r>
              <a:rPr lang="fi-FI" dirty="0"/>
              <a:t>Nikotiini supistaa verisuonia </a:t>
            </a:r>
            <a:r>
              <a:rPr lang="fi-FI" dirty="0">
                <a:sym typeface="Wingdings" panose="05000000000000000000" pitchFamily="2" charset="2"/>
              </a:rPr>
              <a:t>verenkierto heikkenee, syke nousee ja sydän kuormittuu normaalia enemmän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Hapen ja ravintoaineiden pääsy kudoksiin heikkenee. Palautuminen ja kudosvaurioiden korjaantuminen hidastuvat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Lisäksi tupakkatuotteissa on myös muita haitallisia, muun </a:t>
            </a:r>
            <a:r>
              <a:rPr lang="fi-FI" dirty="0" err="1">
                <a:sym typeface="Wingdings" panose="05000000000000000000" pitchFamily="2" charset="2"/>
              </a:rPr>
              <a:t>muuassa</a:t>
            </a:r>
            <a:r>
              <a:rPr lang="fi-FI" dirty="0">
                <a:sym typeface="Wingdings" panose="05000000000000000000" pitchFamily="2" charset="2"/>
              </a:rPr>
              <a:t> syöpää aiheuttavia aineita.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Savukkeissa oleva häkä ja terva heikentävät hengitysteiden toimintaa ja elimistön hapenkuljetuskykyä</a:t>
            </a:r>
          </a:p>
          <a:p>
            <a:r>
              <a:rPr lang="fi-FI" dirty="0">
                <a:sym typeface="Wingdings" panose="05000000000000000000" pitchFamily="2" charset="2"/>
              </a:rPr>
              <a:t>Tehtävä s.29</a:t>
            </a:r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9355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A3F7-B482-EDD6-A14C-49884266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 – reilu peli (s.84-88)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C4CF-B48D-1031-1C81-251E4493D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b="1" dirty="0"/>
              <a:t>Reilu peli</a:t>
            </a:r>
          </a:p>
          <a:p>
            <a:r>
              <a:rPr lang="fi-FI" b="1" dirty="0"/>
              <a:t>5 pääperiaatetta</a:t>
            </a:r>
          </a:p>
          <a:p>
            <a:pPr lvl="1"/>
            <a:r>
              <a:rPr lang="fi-FI" b="1" dirty="0"/>
              <a:t>Jokaisen tasavertainen mahdollisuus liikuntaan ja urheiluun </a:t>
            </a:r>
            <a:r>
              <a:rPr lang="fi-FI" dirty="0">
                <a:sym typeface="Wingdings" panose="05000000000000000000" pitchFamily="2" charset="2"/>
              </a:rPr>
              <a:t> liikunta ja urheilu ovat avoinna kaikille</a:t>
            </a:r>
          </a:p>
          <a:p>
            <a:pPr lvl="1"/>
            <a:r>
              <a:rPr lang="fi-FI" b="1" dirty="0">
                <a:sym typeface="Wingdings" panose="05000000000000000000" pitchFamily="2" charset="2"/>
              </a:rPr>
              <a:t>Vastuu tukea jokaisen kasvua ja kehitystä </a:t>
            </a:r>
            <a:r>
              <a:rPr lang="fi-FI" dirty="0">
                <a:sym typeface="Wingdings" panose="05000000000000000000" pitchFamily="2" charset="2"/>
              </a:rPr>
              <a:t> Annamme itsellemme ja toisillemme aikaa kasvaa ja kehittyä kukin omien kykyjensä mukaan</a:t>
            </a:r>
          </a:p>
          <a:p>
            <a:pPr lvl="1"/>
            <a:r>
              <a:rPr lang="fi-FI" b="1" dirty="0">
                <a:sym typeface="Wingdings" panose="05000000000000000000" pitchFamily="2" charset="2"/>
              </a:rPr>
              <a:t>Terveyden, turvallisuuden ja hyvinvoinnin edistäminen  </a:t>
            </a:r>
            <a:r>
              <a:rPr lang="fi-FI" dirty="0">
                <a:sym typeface="Wingdings" panose="05000000000000000000" pitchFamily="2" charset="2"/>
              </a:rPr>
              <a:t>jokaisen urheilijan terveys, turvallisuus ja hyvinvointi menevät suoritusten edelle, myös huippu-urheilussa</a:t>
            </a:r>
          </a:p>
          <a:p>
            <a:pPr lvl="1"/>
            <a:r>
              <a:rPr lang="fi-FI" b="1" dirty="0">
                <a:sym typeface="Wingdings" panose="05000000000000000000" pitchFamily="2" charset="2"/>
              </a:rPr>
              <a:t>Rehellisyys ja oikeudenmukaisuus  </a:t>
            </a:r>
            <a:r>
              <a:rPr lang="fi-FI" dirty="0">
                <a:sym typeface="Wingdings" panose="05000000000000000000" pitchFamily="2" charset="2"/>
              </a:rPr>
              <a:t>puhtaan urheilun edistäminen on meidän kaikkien tehtävä</a:t>
            </a:r>
          </a:p>
          <a:p>
            <a:pPr lvl="1"/>
            <a:r>
              <a:rPr lang="fi-FI" b="1" dirty="0">
                <a:sym typeface="Wingdings" panose="05000000000000000000" pitchFamily="2" charset="2"/>
              </a:rPr>
              <a:t>Luonnon kunnioittaminen ja kestävään kehitykseen pyrkiminen  </a:t>
            </a:r>
            <a:r>
              <a:rPr lang="fi-FI" dirty="0">
                <a:sym typeface="Wingdings" panose="05000000000000000000" pitchFamily="2" charset="2"/>
              </a:rPr>
              <a:t>suojelemme yhteistä ympäristöämme ja ohjaamme myös muita tekemään samoin</a:t>
            </a:r>
            <a:endParaRPr lang="fi-FI" b="1" dirty="0">
              <a:sym typeface="Wingdings" panose="05000000000000000000" pitchFamily="2" charset="2"/>
            </a:endParaRPr>
          </a:p>
          <a:p>
            <a:r>
              <a:rPr lang="fi-FI" b="1" dirty="0">
                <a:sym typeface="Wingdings" panose="05000000000000000000" pitchFamily="2" charset="2"/>
              </a:rPr>
              <a:t>S.85 pelisääntöjen tekeminen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3983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A3F7-B482-EDD6-A14C-49884266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 – antidopingtoiminta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C4CF-B48D-1031-1C81-251E4493D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/>
              <a:t>Tavoitteena on edistää urheilijoiden terveyttä ja yhdenvertaisuutta</a:t>
            </a:r>
          </a:p>
          <a:p>
            <a:pPr lvl="1"/>
            <a:r>
              <a:rPr lang="fi-FI" dirty="0"/>
              <a:t>Kunnioitus kilpakumppania ja yhteisiä sääntöjä kohtaan</a:t>
            </a:r>
          </a:p>
          <a:p>
            <a:r>
              <a:rPr lang="fi-FI" dirty="0"/>
              <a:t>Kielletyt aineet ja menetelmät urheilussa</a:t>
            </a:r>
          </a:p>
          <a:p>
            <a:pPr lvl="1"/>
            <a:r>
              <a:rPr lang="fi-FI" dirty="0"/>
              <a:t>Käytetään suorituskyvyn parantamiseen. Voi myös aiheuttaa vakavia terveydellisiä haittoja</a:t>
            </a:r>
          </a:p>
          <a:p>
            <a:pPr lvl="1"/>
            <a:r>
              <a:rPr lang="fi-FI" dirty="0"/>
              <a:t>Syynä käyttöön voi olla ympäristön luomat paineet ja epäilys siitä, ettei puhtaan pärjää</a:t>
            </a:r>
          </a:p>
          <a:p>
            <a:pPr lvl="1"/>
            <a:r>
              <a:rPr lang="fi-FI" dirty="0"/>
              <a:t>Vastuu aina urheilijalla</a:t>
            </a:r>
          </a:p>
          <a:p>
            <a:pPr lvl="2"/>
            <a:r>
              <a:rPr lang="fi-FI" dirty="0"/>
              <a:t>Tarkista aina aineiden (lääkkeet &amp; lisäravinteet) ja keinojen luvallisuus</a:t>
            </a:r>
          </a:p>
          <a:p>
            <a:pPr lvl="2"/>
            <a:r>
              <a:rPr lang="fi-FI" dirty="0"/>
              <a:t>Wada julkaisee vuosittain kielletyt aineet ja menetelmät –luettelon (tammikuun alussa)</a:t>
            </a:r>
          </a:p>
          <a:p>
            <a:pPr lvl="2"/>
            <a:r>
              <a:rPr lang="fi-FI" dirty="0"/>
              <a:t>Ajantasaisin tieto Suomen urheilun eettisen keskuksen sivuilla suek.fi. Lisäksi KAMU-mobiilisovellus (suomessa saatavat resepti ja itsehoitolääkkeet)</a:t>
            </a:r>
          </a:p>
          <a:p>
            <a:r>
              <a:rPr lang="fi-FI" dirty="0"/>
              <a:t>Dopingrikkomus</a:t>
            </a:r>
          </a:p>
          <a:p>
            <a:pPr lvl="1"/>
            <a:r>
              <a:rPr lang="fi-FI" dirty="0"/>
              <a:t>Voi olla muukin kuin positiivinen tulos</a:t>
            </a:r>
          </a:p>
          <a:p>
            <a:pPr lvl="1"/>
            <a:r>
              <a:rPr lang="fi-FI" dirty="0"/>
              <a:t>Rikkomukseen voi urheilijan lisäksi syyllistyä heidän tukihenkilönsä (esim. valmentaja / joukkueenjohtaja)</a:t>
            </a:r>
          </a:p>
          <a:p>
            <a:pPr lvl="1"/>
            <a:r>
              <a:rPr lang="fi-FI" dirty="0"/>
              <a:t>Rangaistus varoituksesta eripituisiin toimintakieltoihin asti</a:t>
            </a:r>
          </a:p>
          <a:p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820242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A3F7-B482-EDD6-A14C-49884266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 – antidopingtoiminta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C4CF-B48D-1031-1C81-251E4493D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/>
              <a:t>Erivapaus lääkityksessä</a:t>
            </a:r>
          </a:p>
          <a:p>
            <a:pPr lvl="1"/>
            <a:r>
              <a:rPr lang="fi-FI" dirty="0"/>
              <a:t>Sairaus vaatii kielletyn aineen ja menetelmän käyttöä</a:t>
            </a:r>
          </a:p>
          <a:p>
            <a:pPr lvl="1"/>
            <a:r>
              <a:rPr lang="fi-FI" dirty="0"/>
              <a:t>Mahdollisuus saada erivapaus, jos lääkitykselle on olemassa tarvittavat perusteet</a:t>
            </a:r>
          </a:p>
          <a:p>
            <a:pPr lvl="1"/>
            <a:r>
              <a:rPr lang="fi-FI" dirty="0"/>
              <a:t>Lisätietoa </a:t>
            </a:r>
            <a:r>
              <a:rPr lang="fi-FI" dirty="0" err="1"/>
              <a:t>SUEKin</a:t>
            </a:r>
            <a:r>
              <a:rPr lang="fi-FI" dirty="0"/>
              <a:t> ja kv. Sekä kansallisen lajiliiton sivuilta</a:t>
            </a:r>
          </a:p>
          <a:p>
            <a:r>
              <a:rPr lang="fi-FI" dirty="0"/>
              <a:t>Ravintolisät</a:t>
            </a:r>
          </a:p>
          <a:p>
            <a:pPr lvl="1"/>
            <a:r>
              <a:rPr lang="fi-FI" dirty="0"/>
              <a:t>Urheilijan tarkistettava onko tuoteselosteessa mainittu kiellettyjä aineita. Joskus lisäravinteet voivat sisältää aineita mitä ei ole tuoteselosteessa</a:t>
            </a:r>
          </a:p>
          <a:p>
            <a:pPr lvl="1"/>
            <a:r>
              <a:rPr lang="fi-FI" dirty="0"/>
              <a:t>Vastuu on urheilijalla</a:t>
            </a:r>
          </a:p>
          <a:p>
            <a:r>
              <a:rPr lang="fi-FI" dirty="0"/>
              <a:t>Dopingvalvonta</a:t>
            </a:r>
          </a:p>
          <a:p>
            <a:pPr lvl="1"/>
            <a:r>
              <a:rPr lang="fi-FI" dirty="0"/>
              <a:t>Tavoitteena turvata urheilijoiden oikeus reiluun ja puhtaaseen urheiluun, puolustaa oikeudenmukaisuutta ja estää terveydelle haitallisten aineiden tai menetelmien käyttö</a:t>
            </a:r>
          </a:p>
          <a:p>
            <a:pPr lvl="1"/>
            <a:r>
              <a:rPr lang="fi-FI" dirty="0"/>
              <a:t>Dopingvalvonnan piiriin kuuluvat kaikki antidopingsäännöstöön sitoutuneet urheilijat</a:t>
            </a:r>
          </a:p>
          <a:p>
            <a:pPr lvl="1"/>
            <a:r>
              <a:rPr lang="fi-FI" dirty="0"/>
              <a:t>Urheilija voidaan testata missä ja milloin tahansa</a:t>
            </a:r>
          </a:p>
          <a:p>
            <a:pPr lvl="1"/>
            <a:r>
              <a:rPr lang="fi-FI" dirty="0"/>
              <a:t>Kohdentuu kuitenkin useimmiten kansallisiin ja kansainvälisen tason huippuihin</a:t>
            </a:r>
          </a:p>
          <a:p>
            <a:r>
              <a:rPr lang="fi-FI" dirty="0"/>
              <a:t>S.88 Jaanan tarina ja tehtävä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92149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B4722-DCD2-4C74-A5A7-CA5DDDC87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7109"/>
            <a:ext cx="8873360" cy="1192091"/>
          </a:xfrm>
        </p:spPr>
        <p:txBody>
          <a:bodyPr>
            <a:normAutofit fontScale="90000"/>
          </a:bodyPr>
          <a:lstStyle/>
          <a:p>
            <a:r>
              <a:rPr lang="fi-FI" dirty="0"/>
              <a:t>Kestävyys (= kyky vastustaa väsymystä jatketussa lihastyössä)kertaus 7lk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ADDBB-BE42-4C8A-B08D-60142DBA8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/>
              <a:t>Jaetaan perus-, vauhti-, maksimi- ja nopeuskestävyyteen</a:t>
            </a:r>
          </a:p>
          <a:p>
            <a:r>
              <a:rPr lang="fi-FI" dirty="0"/>
              <a:t>PK on kaiken perusta</a:t>
            </a:r>
          </a:p>
          <a:p>
            <a:pPr lvl="1"/>
            <a:r>
              <a:rPr lang="fi-FI" dirty="0"/>
              <a:t>Voidaan kehittää 30-90+ min rauhallisilla lenkeillä, syke kirjassa 50-65 (80 oma näkemys)% </a:t>
            </a:r>
            <a:r>
              <a:rPr lang="fi-FI" dirty="0" err="1"/>
              <a:t>max.sykkeestä</a:t>
            </a:r>
            <a:r>
              <a:rPr lang="fi-FI" dirty="0"/>
              <a:t>  tai PPPP</a:t>
            </a:r>
          </a:p>
          <a:p>
            <a:r>
              <a:rPr lang="fi-FI" dirty="0"/>
              <a:t>VK on vauhdikkaampaa lenkkeilyä</a:t>
            </a:r>
          </a:p>
          <a:p>
            <a:pPr lvl="1"/>
            <a:r>
              <a:rPr lang="fi-FI" dirty="0"/>
              <a:t>Syke 65-85% kirjassa (80-90%oma näkemys) </a:t>
            </a:r>
            <a:r>
              <a:rPr lang="fi-FI" dirty="0" err="1"/>
              <a:t>max</a:t>
            </a:r>
            <a:r>
              <a:rPr lang="fi-FI" dirty="0"/>
              <a:t> sykkeestä</a:t>
            </a:r>
          </a:p>
          <a:p>
            <a:pPr lvl="1"/>
            <a:r>
              <a:rPr lang="fi-FI" dirty="0"/>
              <a:t>Esim. intervallit tai pallopelit</a:t>
            </a:r>
          </a:p>
          <a:p>
            <a:r>
              <a:rPr lang="fi-FI" dirty="0"/>
              <a:t>MK kuvastaa suurinta mahdollista kestävyyttä aerobisessa liikunnassa</a:t>
            </a:r>
          </a:p>
          <a:p>
            <a:pPr lvl="1"/>
            <a:r>
              <a:rPr lang="fi-FI" dirty="0"/>
              <a:t>Syke yli 85% kirjassa (90% oma näkemys)</a:t>
            </a:r>
          </a:p>
          <a:p>
            <a:pPr lvl="1"/>
            <a:r>
              <a:rPr lang="fi-FI" dirty="0"/>
              <a:t>Intervallit, kisat</a:t>
            </a:r>
          </a:p>
          <a:p>
            <a:pPr lvl="1"/>
            <a:r>
              <a:rPr lang="fi-FI" dirty="0"/>
              <a:t>Hyviä harjoitusmuotoja lajit, joissa työskentelevä lihasmassa on suuri</a:t>
            </a:r>
          </a:p>
          <a:p>
            <a:r>
              <a:rPr lang="fi-FI" dirty="0"/>
              <a:t>Nopeuskestävyys</a:t>
            </a:r>
          </a:p>
          <a:p>
            <a:pPr lvl="1"/>
            <a:r>
              <a:rPr lang="fi-FI" dirty="0"/>
              <a:t>On kyky vastustaa väsymystä vauhdikkaissa suorituksissa</a:t>
            </a:r>
          </a:p>
          <a:p>
            <a:pPr lvl="1"/>
            <a:r>
              <a:rPr lang="fi-FI" dirty="0"/>
              <a:t>Osa energiasta anaerobisesti = ilman happea</a:t>
            </a:r>
          </a:p>
          <a:p>
            <a:r>
              <a:rPr lang="fi-FI" dirty="0"/>
              <a:t>Kestävyys kehittyy pitkäkestoisessa ja yhtäjaksoisessa liikunnassa</a:t>
            </a:r>
          </a:p>
        </p:txBody>
      </p:sp>
    </p:spTree>
    <p:extLst>
      <p:ext uri="{BB962C8B-B14F-4D97-AF65-F5344CB8AC3E}">
        <p14:creationId xmlns:p14="http://schemas.microsoft.com/office/powerpoint/2010/main" val="27883781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9D17B-F95E-1212-DFDE-319A0C9DB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Urheilijan kaksoisura s.89-109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835F6-20C9-9C37-558A-65C000C33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Tavoitteena tasapaino koulun ja urheilun välillä</a:t>
            </a:r>
          </a:p>
          <a:p>
            <a:pPr lvl="1"/>
            <a:r>
              <a:rPr lang="fi-FI" dirty="0"/>
              <a:t>Koulu, urheiluseura ja koti ratkaisevassa roolissa – unohtamatta urheilijan omaa vastuunottoa</a:t>
            </a:r>
          </a:p>
          <a:p>
            <a:r>
              <a:rPr lang="fi-FI" dirty="0"/>
              <a:t>Sekä urheileminen että koulutyö sujuvat paremmin, kun alat ottaa itse vastuuta omista asioistasi ja opettelet tekemään terveyttä ja hyvinvointia edistäviä valintoja</a:t>
            </a:r>
          </a:p>
          <a:p>
            <a:r>
              <a:rPr lang="fi-FI" dirty="0"/>
              <a:t>Urheiluoppilaitokset</a:t>
            </a:r>
          </a:p>
          <a:p>
            <a:pPr lvl="1"/>
            <a:r>
              <a:rPr lang="fi-FI" dirty="0"/>
              <a:t>Mikäli haluat panostaa tulevaisuudessa sekä urheiluun että opintoihin kannattaa tutustua urheiluoppilaitoksiin (sekä lukioita että ammatillisia oppilaitoksia)</a:t>
            </a:r>
          </a:p>
          <a:p>
            <a:r>
              <a:rPr lang="fi-FI" dirty="0"/>
              <a:t>Urheiluakatemiat urheilijan tukena</a:t>
            </a:r>
          </a:p>
          <a:p>
            <a:pPr lvl="1"/>
            <a:r>
              <a:rPr lang="fi-FI" dirty="0"/>
              <a:t>S.90 tutustu urheiluakatemian toimintaan</a:t>
            </a:r>
          </a:p>
        </p:txBody>
      </p:sp>
    </p:spTree>
    <p:extLst>
      <p:ext uri="{BB962C8B-B14F-4D97-AF65-F5344CB8AC3E}">
        <p14:creationId xmlns:p14="http://schemas.microsoft.com/office/powerpoint/2010/main" val="26039469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9D17B-F95E-1212-DFDE-319A0C9DB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Urheilijan kaksoisura s.89-109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835F6-20C9-9C37-558A-65C000C33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Ajankäytön suunnittelu auttaa tavoitteiden saavuttamisessa s.91-95</a:t>
            </a:r>
          </a:p>
          <a:p>
            <a:r>
              <a:rPr lang="fi-FI" dirty="0"/>
              <a:t>Eroon ei niin hyvistä tavoista s.96-97</a:t>
            </a:r>
          </a:p>
          <a:p>
            <a:r>
              <a:rPr lang="fi-FI" dirty="0"/>
              <a:t>Sinä osaat! Omien vahvuuksien tunnistaminen s.98-99</a:t>
            </a:r>
          </a:p>
          <a:p>
            <a:r>
              <a:rPr lang="fi-FI" dirty="0"/>
              <a:t>SWOT s.100-101</a:t>
            </a:r>
          </a:p>
          <a:p>
            <a:r>
              <a:rPr lang="fi-FI" dirty="0"/>
              <a:t>Virtaa vahvuuksista s.102-103</a:t>
            </a:r>
          </a:p>
          <a:p>
            <a:r>
              <a:rPr lang="fi-FI" dirty="0"/>
              <a:t>Vahvuutesi 360 s.104-105</a:t>
            </a:r>
          </a:p>
          <a:p>
            <a:r>
              <a:rPr lang="fi-FI" dirty="0"/>
              <a:t>Oma tyyli urheilla ja opiskella s.107-108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45456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14233-1D47-40FE-B387-2EA7C49B8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Kestävyys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DEE7A-63DF-4970-9614-41D1B1FED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Hyvä kestävyys muodostaa perustaa kaikelle harjoittelulle</a:t>
            </a:r>
          </a:p>
          <a:p>
            <a:pPr lvl="1"/>
            <a:r>
              <a:rPr lang="fi-FI" dirty="0"/>
              <a:t>Jaksat harjoitella, palaudut harjoituksista paremmin ja nopeammin </a:t>
            </a:r>
            <a:r>
              <a:rPr lang="fi-FI" dirty="0">
                <a:sym typeface="Wingdings" panose="05000000000000000000" pitchFamily="2" charset="2"/>
              </a:rPr>
              <a:t> enemmän kehittäviä toistoja / harjoituksia</a:t>
            </a:r>
          </a:p>
          <a:p>
            <a:r>
              <a:rPr lang="fi-FI" dirty="0">
                <a:sym typeface="Wingdings" panose="05000000000000000000" pitchFamily="2" charset="2"/>
              </a:rPr>
              <a:t>Kestävyysharjoittelun kuormituksen arvioimiseen syke on hyvä mittari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Sykemittari tai tunnustelemalla ranteesta / kaulasta</a:t>
            </a:r>
          </a:p>
          <a:p>
            <a:r>
              <a:rPr lang="fi-FI" dirty="0">
                <a:sym typeface="Wingdings" panose="05000000000000000000" pitchFamily="2" charset="2"/>
              </a:rPr>
              <a:t>Leposyke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Kuinka montaa kertaa sydän lyö minuutissa lepotilassa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Yksilöllinen mutta oman leposykkeen lasku monesti korreloi parantuneen kestävyyden kanssa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51753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14233-1D47-40FE-B387-2EA7C49B8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Kestävyys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DEE7A-63DF-4970-9614-41D1B1FED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i-FI" dirty="0"/>
              <a:t>Maksimisyke</a:t>
            </a:r>
          </a:p>
          <a:p>
            <a:pPr lvl="1"/>
            <a:r>
              <a:rPr lang="fi-FI" dirty="0"/>
              <a:t>Syke maksimaalisessa rasituksessa (vaihtelee liikuntamuodoittain)</a:t>
            </a:r>
          </a:p>
          <a:p>
            <a:pPr lvl="1"/>
            <a:r>
              <a:rPr lang="fi-FI" dirty="0"/>
              <a:t>Yleinen kaava 220-ikä</a:t>
            </a:r>
          </a:p>
          <a:p>
            <a:r>
              <a:rPr lang="fi-FI" dirty="0"/>
              <a:t>Harjoitussyke</a:t>
            </a:r>
          </a:p>
          <a:p>
            <a:pPr lvl="1"/>
            <a:r>
              <a:rPr lang="fi-FI" dirty="0"/>
              <a:t>Tavoiteltava syketaso harjoituksen tavoitteen perusteella</a:t>
            </a:r>
          </a:p>
          <a:p>
            <a:pPr lvl="1"/>
            <a:r>
              <a:rPr lang="fi-FI" dirty="0"/>
              <a:t>PK, VK ja MK</a:t>
            </a:r>
          </a:p>
          <a:p>
            <a:pPr lvl="1"/>
            <a:r>
              <a:rPr lang="fi-FI" dirty="0"/>
              <a:t>% maksimista tai absoluuttisena arvona (mikäli kynnykset tiedossa)</a:t>
            </a:r>
          </a:p>
          <a:p>
            <a:r>
              <a:rPr lang="fi-FI" dirty="0"/>
              <a:t>Sykettä voi mitata sykemittarilla ja/tai tunnustelemalla/laskemalla ranteesta / kaulalta</a:t>
            </a:r>
          </a:p>
          <a:p>
            <a:r>
              <a:rPr lang="fi-FI" dirty="0"/>
              <a:t>Kynnykset pystytään määrittämään kuntotestin avulla. </a:t>
            </a:r>
          </a:p>
          <a:p>
            <a:r>
              <a:rPr lang="fi-FI" dirty="0"/>
              <a:t>Harjoitteluohjeita ilman tietoa kynnyksistä</a:t>
            </a:r>
          </a:p>
          <a:p>
            <a:pPr lvl="1"/>
            <a:r>
              <a:rPr lang="fi-FI" dirty="0"/>
              <a:t>PPPP (ei tarvitse sykemittaustakaan) = alle aerobisen kynnyksen eli PK-alueella</a:t>
            </a:r>
          </a:p>
          <a:p>
            <a:pPr lvl="1"/>
            <a:r>
              <a:rPr lang="fi-FI" dirty="0"/>
              <a:t>Aerobinen kynnys n. 80 % maksimisykkeestä, anaerobinen kynnys n.90% maksimista (</a:t>
            </a:r>
            <a:r>
              <a:rPr lang="fi-FI" dirty="0" err="1"/>
              <a:t>V.Vesterinen</a:t>
            </a:r>
            <a:r>
              <a:rPr lang="fi-FI" dirty="0"/>
              <a:t> väitöskirja)</a:t>
            </a:r>
          </a:p>
          <a:p>
            <a:pPr lvl="1"/>
            <a:r>
              <a:rPr lang="fi-FI" dirty="0"/>
              <a:t>Esim. maksimisyke 200 </a:t>
            </a:r>
            <a:r>
              <a:rPr lang="fi-FI" dirty="0">
                <a:sym typeface="Wingdings" panose="05000000000000000000" pitchFamily="2" charset="2"/>
              </a:rPr>
              <a:t> PK-harjoittelu alle 160, VK-harjoittelu 160-180 &amp; MK-harjoittelu yli 180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Eri lajeissa maksimisyke ja kynnyssykkeet voivat olla erilaiset (80/90% sääntö toimii juoksu/hiihto, pyöräilyssä hieman matalammat)</a:t>
            </a: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1015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DC3D5-C237-4344-8531-ED6312A04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Kestävyys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8896F-A00E-4285-AC7B-5914EBABF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Kehittymisen seuranta</a:t>
            </a:r>
          </a:p>
          <a:p>
            <a:pPr lvl="1"/>
            <a:r>
              <a:rPr lang="fi-FI" dirty="0"/>
              <a:t>Leposyke voi kertoa suuntaa eli laskenut leposyke kertoo yleensä parantuneesta kestävyydestä</a:t>
            </a:r>
          </a:p>
          <a:p>
            <a:pPr lvl="1"/>
            <a:r>
              <a:rPr lang="fi-FI" dirty="0"/>
              <a:t>Vakiolenkki</a:t>
            </a:r>
          </a:p>
          <a:p>
            <a:pPr lvl="2"/>
            <a:r>
              <a:rPr lang="fi-FI" dirty="0"/>
              <a:t>Vakiovauhdilla matalampi harjoitussyke kertoo yleensä kestävyyden parantumisesta</a:t>
            </a:r>
          </a:p>
          <a:p>
            <a:pPr lvl="2"/>
            <a:r>
              <a:rPr lang="fi-FI" dirty="0"/>
              <a:t>Vakiosykkeellä nopeampi aika kertoo yleensä kestävyyden parantumisesta</a:t>
            </a:r>
          </a:p>
          <a:p>
            <a:r>
              <a:rPr lang="fi-FI" dirty="0"/>
              <a:t>Kestävyyden harjoittamisessa kannattaa käyttää hyväkseen hyvät alku- ja loppuverryttelyt ennen ja jälkeen lajitreenien / fysiikkaharjoituksien</a:t>
            </a:r>
          </a:p>
        </p:txBody>
      </p:sp>
    </p:spTree>
    <p:extLst>
      <p:ext uri="{BB962C8B-B14F-4D97-AF65-F5344CB8AC3E}">
        <p14:creationId xmlns:p14="http://schemas.microsoft.com/office/powerpoint/2010/main" val="3351266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AC2332-B8B7-6D23-5C99-D79974C96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1827BD-8D88-651F-3452-D4B65E059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 descr="Kestävyysominaisuuksien harjoittelu, mukaillen Mero A. ym. 2014 (1)">
            <a:extLst>
              <a:ext uri="{FF2B5EF4-FFF2-40B4-BE49-F238E27FC236}">
                <a16:creationId xmlns:a16="http://schemas.microsoft.com/office/drawing/2014/main" id="{85F93BC8-13B1-4C6D-B378-13157D004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217" y="1359354"/>
            <a:ext cx="8463740" cy="444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45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IHU Colors">
      <a:dk1>
        <a:sysClr val="windowText" lastClr="000000"/>
      </a:dk1>
      <a:lt1>
        <a:sysClr val="window" lastClr="FFFFFF"/>
      </a:lt1>
      <a:dk2>
        <a:srgbClr val="252F48"/>
      </a:dk2>
      <a:lt2>
        <a:srgbClr val="D0DCE0"/>
      </a:lt2>
      <a:accent1>
        <a:srgbClr val="234FE0"/>
      </a:accent1>
      <a:accent2>
        <a:srgbClr val="C8368B"/>
      </a:accent2>
      <a:accent3>
        <a:srgbClr val="02890A"/>
      </a:accent3>
      <a:accent4>
        <a:srgbClr val="61358B"/>
      </a:accent4>
      <a:accent5>
        <a:srgbClr val="FD0000"/>
      </a:accent5>
      <a:accent6>
        <a:srgbClr val="FF922D"/>
      </a:accent6>
      <a:hlink>
        <a:srgbClr val="68D2DF"/>
      </a:hlink>
      <a:folHlink>
        <a:srgbClr val="68D2D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s xmlns="08a1f9b8-1aef-4092-a5b3-74200f2e7ec5" xsi:nil="true"/>
    <MigrationWizIdPermissionLevels xmlns="08a1f9b8-1aef-4092-a5b3-74200f2e7ec5" xsi:nil="true"/>
    <MigrationWizIdDocumentLibraryPermissions xmlns="08a1f9b8-1aef-4092-a5b3-74200f2e7ec5" xsi:nil="true"/>
    <MigrationWizIdSecurityGroups xmlns="08a1f9b8-1aef-4092-a5b3-74200f2e7ec5" xsi:nil="true"/>
    <MigrationWizId xmlns="08a1f9b8-1aef-4092-a5b3-74200f2e7ec5" xsi:nil="true"/>
    <lcf76f155ced4ddcb4097134ff3c332f xmlns="08a1f9b8-1aef-4092-a5b3-74200f2e7ec5">
      <Terms xmlns="http://schemas.microsoft.com/office/infopath/2007/PartnerControls"/>
    </lcf76f155ced4ddcb4097134ff3c332f>
    <TaxCatchAll xmlns="ce01ac06-46ef-4b45-8e3e-0c01ceab5e9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9E41BAD0AE44479767A0AFA4F6D499" ma:contentTypeVersion="20" ma:contentTypeDescription="Create a new document." ma:contentTypeScope="" ma:versionID="e89d90321f2c11608226ee5e628aedfc">
  <xsd:schema xmlns:xsd="http://www.w3.org/2001/XMLSchema" xmlns:xs="http://www.w3.org/2001/XMLSchema" xmlns:p="http://schemas.microsoft.com/office/2006/metadata/properties" xmlns:ns2="08a1f9b8-1aef-4092-a5b3-74200f2e7ec5" xmlns:ns3="ce01ac06-46ef-4b45-8e3e-0c01ceab5e9d" targetNamespace="http://schemas.microsoft.com/office/2006/metadata/properties" ma:root="true" ma:fieldsID="541132b4d0f48e23ffc1f3012e223e51" ns2:_="" ns3:_="">
    <xsd:import namespace="08a1f9b8-1aef-4092-a5b3-74200f2e7ec5"/>
    <xsd:import namespace="ce01ac06-46ef-4b45-8e3e-0c01ceab5e9d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a1f9b8-1aef-4092-a5b3-74200f2e7ec5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4b2026ca-3d2a-4312-aa39-711ab49496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01ac06-46ef-4b45-8e3e-0c01ceab5e9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815bfc4c-bf8f-4ba8-bc91-4dd0826a7395}" ma:internalName="TaxCatchAll" ma:showField="CatchAllData" ma:web="ce01ac06-46ef-4b45-8e3e-0c01ceab5e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0E3C1B-1D2A-4303-A17C-D298E669FD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5D9F87-F597-487F-95B0-B9A151257C93}">
  <ds:schemaRefs>
    <ds:schemaRef ds:uri="08a1f9b8-1aef-4092-a5b3-74200f2e7ec5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ce01ac06-46ef-4b45-8e3e-0c01ceab5e9d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49C2BF0-AA7D-4A2E-89EE-C9851B1E17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a1f9b8-1aef-4092-a5b3-74200f2e7ec5"/>
    <ds:schemaRef ds:uri="ce01ac06-46ef-4b45-8e3e-0c01ceab5e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6699</TotalTime>
  <Words>2829</Words>
  <Application>Microsoft Office PowerPoint</Application>
  <PresentationFormat>Widescreen</PresentationFormat>
  <Paragraphs>384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Calibri</vt:lpstr>
      <vt:lpstr>Consolas</vt:lpstr>
      <vt:lpstr>Office Theme</vt:lpstr>
      <vt:lpstr>Yläkoululeiri 8lk 1.leiri </vt:lpstr>
      <vt:lpstr>PowerPoint Presentation</vt:lpstr>
      <vt:lpstr>Fyysiset ominaisuudet ja motoriset perustaidot</vt:lpstr>
      <vt:lpstr>Kuormittumisen ja palautumisen suhde</vt:lpstr>
      <vt:lpstr>Kestävyys (= kyky vastustaa väsymystä jatketussa lihastyössä)kertaus 7lk</vt:lpstr>
      <vt:lpstr>Kestävyys</vt:lpstr>
      <vt:lpstr>Kestävyys</vt:lpstr>
      <vt:lpstr>Kestävyys</vt:lpstr>
      <vt:lpstr>PowerPoint Presentation</vt:lpstr>
      <vt:lpstr>Sykemittaus</vt:lpstr>
      <vt:lpstr>Voima kertausta 7lk</vt:lpstr>
      <vt:lpstr>Voima</vt:lpstr>
      <vt:lpstr>Voima</vt:lpstr>
      <vt:lpstr>PowerPoint Presentation</vt:lpstr>
      <vt:lpstr>Voima</vt:lpstr>
      <vt:lpstr>elämänhallinta</vt:lpstr>
      <vt:lpstr>Yläkoululeiri 8lk 2.leiri </vt:lpstr>
      <vt:lpstr>Nopeus (kyky tehdä nopeita liikesuorituksia) kertaus 7lk </vt:lpstr>
      <vt:lpstr>Nopeus (kertaus 7lk)</vt:lpstr>
      <vt:lpstr>Nopeus</vt:lpstr>
      <vt:lpstr>Nopeus</vt:lpstr>
      <vt:lpstr>Monipuolisuus</vt:lpstr>
      <vt:lpstr>elämänhallinta</vt:lpstr>
      <vt:lpstr>elämänhallinta</vt:lpstr>
      <vt:lpstr>elämänhallinta</vt:lpstr>
      <vt:lpstr>Elämänhallinta</vt:lpstr>
      <vt:lpstr>elämänhallinta</vt:lpstr>
      <vt:lpstr>elämänhallinta</vt:lpstr>
      <vt:lpstr>elämänhallinta</vt:lpstr>
      <vt:lpstr>Elämänhallinta</vt:lpstr>
      <vt:lpstr>Elämänhallinta</vt:lpstr>
      <vt:lpstr>Elämänhallinta</vt:lpstr>
      <vt:lpstr>Yläkoululeiri 8lk 3.leiri </vt:lpstr>
      <vt:lpstr>Käytännön biomekaniikka Tasapaino on kaiken perusta</vt:lpstr>
      <vt:lpstr>Käytännön biomekaniikkaa Tasapaino on kaiken perusta</vt:lpstr>
      <vt:lpstr>Tasapaino</vt:lpstr>
      <vt:lpstr>Voima ja vastavoima</vt:lpstr>
      <vt:lpstr>Kehonhuoltoharjoittelu</vt:lpstr>
      <vt:lpstr>Miten harjoittelen kehonhuoltoa</vt:lpstr>
      <vt:lpstr>Palauttavat ja rentouttavat harjoitukset </vt:lpstr>
      <vt:lpstr>Palauttavat lepoasennot</vt:lpstr>
      <vt:lpstr>Kehonhuoltoa koulupäivään</vt:lpstr>
      <vt:lpstr>elämänhallinta</vt:lpstr>
      <vt:lpstr>Elämänhallinta – ensiaputaidot (s.28)</vt:lpstr>
      <vt:lpstr>Elämänhallinta – päihteet ja urheilu (s.29)</vt:lpstr>
      <vt:lpstr>Elämänhallinta – päihteet ja urheilu (s.29)</vt:lpstr>
      <vt:lpstr>Elämänhallinta – reilu peli (s.84-88)</vt:lpstr>
      <vt:lpstr>Elämänhallinta – antidopingtoiminta</vt:lpstr>
      <vt:lpstr>Elämänhallinta – antidopingtoiminta</vt:lpstr>
      <vt:lpstr>Urheilijan kaksoisura s.89-109</vt:lpstr>
      <vt:lpstr>Urheilijan kaksoisura s.89-109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Harri Kapustamäki</dc:creator>
  <cp:lastModifiedBy>Tero Joutsen</cp:lastModifiedBy>
  <cp:revision>14</cp:revision>
  <dcterms:created xsi:type="dcterms:W3CDTF">2022-04-27T07:51:19Z</dcterms:created>
  <dcterms:modified xsi:type="dcterms:W3CDTF">2023-04-17T10:08:14Z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0x0101002A9E41BAD0AE44479767A0AFA4F6D499</vt:lpwstr>
  </property>
  <property fmtid="{D5CDD505-2E9C-101B-9397-08002B2CF9AE}" pid="3" name="MediaServiceImageTags">
    <vt:lpwstr/>
  </property>
</Properties>
</file>